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11" r:id="rId2"/>
    <p:sldId id="312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CFF"/>
    <a:srgbClr val="CC6600"/>
    <a:srgbClr val="FF6600"/>
    <a:srgbClr val="993300"/>
    <a:srgbClr val="FFCC99"/>
    <a:srgbClr val="FFCC66"/>
    <a:srgbClr val="800000"/>
    <a:srgbClr val="FF3300"/>
    <a:srgbClr val="006600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67" d="100"/>
          <a:sy n="67" d="100"/>
        </p:scale>
        <p:origin x="-749" y="-8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4" name="星 8 59"/>
          <p:cNvSpPr/>
          <p:nvPr/>
        </p:nvSpPr>
        <p:spPr>
          <a:xfrm>
            <a:off x="434475" y="2768861"/>
            <a:ext cx="1583842" cy="1597210"/>
          </a:xfrm>
          <a:custGeom>
            <a:avLst/>
            <a:gdLst>
              <a:gd name="connsiteX0" fmla="*/ 0 w 1409700"/>
              <a:gd name="connsiteY0" fmla="*/ 704850 h 1409700"/>
              <a:gd name="connsiteX1" fmla="*/ 198857 w 1409700"/>
              <a:gd name="connsiteY1" fmla="*/ 495263 h 1409700"/>
              <a:gd name="connsiteX2" fmla="*/ 206446 w 1409700"/>
              <a:gd name="connsiteY2" fmla="*/ 206446 h 1409700"/>
              <a:gd name="connsiteX3" fmla="*/ 495263 w 1409700"/>
              <a:gd name="connsiteY3" fmla="*/ 198857 h 1409700"/>
              <a:gd name="connsiteX4" fmla="*/ 704850 w 1409700"/>
              <a:gd name="connsiteY4" fmla="*/ 0 h 1409700"/>
              <a:gd name="connsiteX5" fmla="*/ 914437 w 1409700"/>
              <a:gd name="connsiteY5" fmla="*/ 198857 h 1409700"/>
              <a:gd name="connsiteX6" fmla="*/ 1203254 w 1409700"/>
              <a:gd name="connsiteY6" fmla="*/ 206446 h 1409700"/>
              <a:gd name="connsiteX7" fmla="*/ 1210843 w 1409700"/>
              <a:gd name="connsiteY7" fmla="*/ 495263 h 1409700"/>
              <a:gd name="connsiteX8" fmla="*/ 1409700 w 1409700"/>
              <a:gd name="connsiteY8" fmla="*/ 704850 h 1409700"/>
              <a:gd name="connsiteX9" fmla="*/ 1210843 w 1409700"/>
              <a:gd name="connsiteY9" fmla="*/ 914437 h 1409700"/>
              <a:gd name="connsiteX10" fmla="*/ 1203254 w 1409700"/>
              <a:gd name="connsiteY10" fmla="*/ 1203254 h 1409700"/>
              <a:gd name="connsiteX11" fmla="*/ 914437 w 1409700"/>
              <a:gd name="connsiteY11" fmla="*/ 1210843 h 1409700"/>
              <a:gd name="connsiteX12" fmla="*/ 704850 w 1409700"/>
              <a:gd name="connsiteY12" fmla="*/ 1409700 h 1409700"/>
              <a:gd name="connsiteX13" fmla="*/ 495263 w 1409700"/>
              <a:gd name="connsiteY13" fmla="*/ 1210843 h 1409700"/>
              <a:gd name="connsiteX14" fmla="*/ 206446 w 1409700"/>
              <a:gd name="connsiteY14" fmla="*/ 1203254 h 1409700"/>
              <a:gd name="connsiteX15" fmla="*/ 198857 w 1409700"/>
              <a:gd name="connsiteY15" fmla="*/ 914437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98857 w 1409700"/>
              <a:gd name="connsiteY1" fmla="*/ 495263 h 1409700"/>
              <a:gd name="connsiteX2" fmla="*/ 206446 w 1409700"/>
              <a:gd name="connsiteY2" fmla="*/ 206446 h 1409700"/>
              <a:gd name="connsiteX3" fmla="*/ 495263 w 1409700"/>
              <a:gd name="connsiteY3" fmla="*/ 198857 h 1409700"/>
              <a:gd name="connsiteX4" fmla="*/ 704850 w 1409700"/>
              <a:gd name="connsiteY4" fmla="*/ 0 h 1409700"/>
              <a:gd name="connsiteX5" fmla="*/ 914437 w 1409700"/>
              <a:gd name="connsiteY5" fmla="*/ 198857 h 1409700"/>
              <a:gd name="connsiteX6" fmla="*/ 1203254 w 1409700"/>
              <a:gd name="connsiteY6" fmla="*/ 206446 h 1409700"/>
              <a:gd name="connsiteX7" fmla="*/ 1210843 w 1409700"/>
              <a:gd name="connsiteY7" fmla="*/ 495263 h 1409700"/>
              <a:gd name="connsiteX8" fmla="*/ 1409700 w 1409700"/>
              <a:gd name="connsiteY8" fmla="*/ 704850 h 1409700"/>
              <a:gd name="connsiteX9" fmla="*/ 1210843 w 1409700"/>
              <a:gd name="connsiteY9" fmla="*/ 914437 h 1409700"/>
              <a:gd name="connsiteX10" fmla="*/ 1203254 w 1409700"/>
              <a:gd name="connsiteY10" fmla="*/ 1203254 h 1409700"/>
              <a:gd name="connsiteX11" fmla="*/ 914437 w 1409700"/>
              <a:gd name="connsiteY11" fmla="*/ 1210843 h 1409700"/>
              <a:gd name="connsiteX12" fmla="*/ 704850 w 1409700"/>
              <a:gd name="connsiteY12" fmla="*/ 1409700 h 1409700"/>
              <a:gd name="connsiteX13" fmla="*/ 495263 w 1409700"/>
              <a:gd name="connsiteY13" fmla="*/ 1210843 h 1409700"/>
              <a:gd name="connsiteX14" fmla="*/ 206446 w 1409700"/>
              <a:gd name="connsiteY14" fmla="*/ 1203254 h 1409700"/>
              <a:gd name="connsiteX15" fmla="*/ 198857 w 1409700"/>
              <a:gd name="connsiteY15" fmla="*/ 914437 h 1409700"/>
              <a:gd name="connsiteX16" fmla="*/ 0 w 1409700"/>
              <a:gd name="connsiteY16" fmla="*/ 704850 h 1409700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16748 h 1433496"/>
              <a:gd name="connsiteX1" fmla="*/ 198857 w 1409700"/>
              <a:gd name="connsiteY1" fmla="*/ 507161 h 1433496"/>
              <a:gd name="connsiteX2" fmla="*/ 206446 w 1409700"/>
              <a:gd name="connsiteY2" fmla="*/ 218344 h 1433496"/>
              <a:gd name="connsiteX3" fmla="*/ 495263 w 1409700"/>
              <a:gd name="connsiteY3" fmla="*/ 210755 h 1433496"/>
              <a:gd name="connsiteX4" fmla="*/ 704850 w 1409700"/>
              <a:gd name="connsiteY4" fmla="*/ 11898 h 1433496"/>
              <a:gd name="connsiteX5" fmla="*/ 914437 w 1409700"/>
              <a:gd name="connsiteY5" fmla="*/ 210755 h 1433496"/>
              <a:gd name="connsiteX6" fmla="*/ 1203254 w 1409700"/>
              <a:gd name="connsiteY6" fmla="*/ 218344 h 1433496"/>
              <a:gd name="connsiteX7" fmla="*/ 1210843 w 1409700"/>
              <a:gd name="connsiteY7" fmla="*/ 507161 h 1433496"/>
              <a:gd name="connsiteX8" fmla="*/ 1409700 w 1409700"/>
              <a:gd name="connsiteY8" fmla="*/ 716748 h 1433496"/>
              <a:gd name="connsiteX9" fmla="*/ 1210843 w 1409700"/>
              <a:gd name="connsiteY9" fmla="*/ 926335 h 1433496"/>
              <a:gd name="connsiteX10" fmla="*/ 1203254 w 1409700"/>
              <a:gd name="connsiteY10" fmla="*/ 1215152 h 1433496"/>
              <a:gd name="connsiteX11" fmla="*/ 914437 w 1409700"/>
              <a:gd name="connsiteY11" fmla="*/ 1222741 h 1433496"/>
              <a:gd name="connsiteX12" fmla="*/ 704850 w 1409700"/>
              <a:gd name="connsiteY12" fmla="*/ 1421598 h 1433496"/>
              <a:gd name="connsiteX13" fmla="*/ 495263 w 1409700"/>
              <a:gd name="connsiteY13" fmla="*/ 1222741 h 1433496"/>
              <a:gd name="connsiteX14" fmla="*/ 206446 w 1409700"/>
              <a:gd name="connsiteY14" fmla="*/ 1215152 h 1433496"/>
              <a:gd name="connsiteX15" fmla="*/ 198857 w 1409700"/>
              <a:gd name="connsiteY15" fmla="*/ 926335 h 1433496"/>
              <a:gd name="connsiteX16" fmla="*/ 0 w 1409700"/>
              <a:gd name="connsiteY16" fmla="*/ 716748 h 1433496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21598"/>
              <a:gd name="connsiteY0" fmla="*/ 704850 h 1421598"/>
              <a:gd name="connsiteX1" fmla="*/ 198857 w 1421598"/>
              <a:gd name="connsiteY1" fmla="*/ 495263 h 1421598"/>
              <a:gd name="connsiteX2" fmla="*/ 206446 w 1421598"/>
              <a:gd name="connsiteY2" fmla="*/ 206446 h 1421598"/>
              <a:gd name="connsiteX3" fmla="*/ 495263 w 1421598"/>
              <a:gd name="connsiteY3" fmla="*/ 198857 h 1421598"/>
              <a:gd name="connsiteX4" fmla="*/ 704850 w 1421598"/>
              <a:gd name="connsiteY4" fmla="*/ 0 h 1421598"/>
              <a:gd name="connsiteX5" fmla="*/ 914437 w 1421598"/>
              <a:gd name="connsiteY5" fmla="*/ 198857 h 1421598"/>
              <a:gd name="connsiteX6" fmla="*/ 1203254 w 1421598"/>
              <a:gd name="connsiteY6" fmla="*/ 206446 h 1421598"/>
              <a:gd name="connsiteX7" fmla="*/ 1210843 w 1421598"/>
              <a:gd name="connsiteY7" fmla="*/ 495263 h 1421598"/>
              <a:gd name="connsiteX8" fmla="*/ 1409700 w 1421598"/>
              <a:gd name="connsiteY8" fmla="*/ 704850 h 1421598"/>
              <a:gd name="connsiteX9" fmla="*/ 1210843 w 1421598"/>
              <a:gd name="connsiteY9" fmla="*/ 914437 h 1421598"/>
              <a:gd name="connsiteX10" fmla="*/ 1203254 w 1421598"/>
              <a:gd name="connsiteY10" fmla="*/ 1203254 h 1421598"/>
              <a:gd name="connsiteX11" fmla="*/ 914437 w 1421598"/>
              <a:gd name="connsiteY11" fmla="*/ 1210843 h 1421598"/>
              <a:gd name="connsiteX12" fmla="*/ 704850 w 1421598"/>
              <a:gd name="connsiteY12" fmla="*/ 1409700 h 1421598"/>
              <a:gd name="connsiteX13" fmla="*/ 495263 w 1421598"/>
              <a:gd name="connsiteY13" fmla="*/ 1210843 h 1421598"/>
              <a:gd name="connsiteX14" fmla="*/ 206446 w 1421598"/>
              <a:gd name="connsiteY14" fmla="*/ 1203254 h 1421598"/>
              <a:gd name="connsiteX15" fmla="*/ 198857 w 1421598"/>
              <a:gd name="connsiteY15" fmla="*/ 914437 h 1421598"/>
              <a:gd name="connsiteX16" fmla="*/ 0 w 1421598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  <a:gd name="connsiteX0" fmla="*/ 0 w 1409700"/>
              <a:gd name="connsiteY0" fmla="*/ 704850 h 1421598"/>
              <a:gd name="connsiteX1" fmla="*/ 198857 w 1409700"/>
              <a:gd name="connsiteY1" fmla="*/ 495263 h 1421598"/>
              <a:gd name="connsiteX2" fmla="*/ 206446 w 1409700"/>
              <a:gd name="connsiteY2" fmla="*/ 206446 h 1421598"/>
              <a:gd name="connsiteX3" fmla="*/ 495263 w 1409700"/>
              <a:gd name="connsiteY3" fmla="*/ 198857 h 1421598"/>
              <a:gd name="connsiteX4" fmla="*/ 704850 w 1409700"/>
              <a:gd name="connsiteY4" fmla="*/ 0 h 1421598"/>
              <a:gd name="connsiteX5" fmla="*/ 914437 w 1409700"/>
              <a:gd name="connsiteY5" fmla="*/ 198857 h 1421598"/>
              <a:gd name="connsiteX6" fmla="*/ 1203254 w 1409700"/>
              <a:gd name="connsiteY6" fmla="*/ 206446 h 1421598"/>
              <a:gd name="connsiteX7" fmla="*/ 1210843 w 1409700"/>
              <a:gd name="connsiteY7" fmla="*/ 495263 h 1421598"/>
              <a:gd name="connsiteX8" fmla="*/ 1409700 w 1409700"/>
              <a:gd name="connsiteY8" fmla="*/ 704850 h 1421598"/>
              <a:gd name="connsiteX9" fmla="*/ 1210843 w 1409700"/>
              <a:gd name="connsiteY9" fmla="*/ 914437 h 1421598"/>
              <a:gd name="connsiteX10" fmla="*/ 1203254 w 1409700"/>
              <a:gd name="connsiteY10" fmla="*/ 1203254 h 1421598"/>
              <a:gd name="connsiteX11" fmla="*/ 914437 w 1409700"/>
              <a:gd name="connsiteY11" fmla="*/ 1210843 h 1421598"/>
              <a:gd name="connsiteX12" fmla="*/ 704850 w 1409700"/>
              <a:gd name="connsiteY12" fmla="*/ 1409700 h 1421598"/>
              <a:gd name="connsiteX13" fmla="*/ 495263 w 1409700"/>
              <a:gd name="connsiteY13" fmla="*/ 1210843 h 1421598"/>
              <a:gd name="connsiteX14" fmla="*/ 206446 w 1409700"/>
              <a:gd name="connsiteY14" fmla="*/ 1203254 h 1421598"/>
              <a:gd name="connsiteX15" fmla="*/ 198857 w 1409700"/>
              <a:gd name="connsiteY15" fmla="*/ 914437 h 1421598"/>
              <a:gd name="connsiteX16" fmla="*/ 0 w 1409700"/>
              <a:gd name="connsiteY16" fmla="*/ 704850 h 14215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409700" h="1421598">
                <a:moveTo>
                  <a:pt x="0" y="704850"/>
                </a:moveTo>
                <a:cubicBezTo>
                  <a:pt x="0" y="634988"/>
                  <a:pt x="196327" y="591535"/>
                  <a:pt x="198857" y="495263"/>
                </a:cubicBezTo>
                <a:lnTo>
                  <a:pt x="206446" y="206446"/>
                </a:lnTo>
                <a:cubicBezTo>
                  <a:pt x="255847" y="157045"/>
                  <a:pt x="425401" y="265143"/>
                  <a:pt x="495263" y="198857"/>
                </a:cubicBezTo>
                <a:lnTo>
                  <a:pt x="704850" y="0"/>
                </a:lnTo>
                <a:cubicBezTo>
                  <a:pt x="774712" y="0"/>
                  <a:pt x="818165" y="196327"/>
                  <a:pt x="914437" y="198857"/>
                </a:cubicBezTo>
                <a:lnTo>
                  <a:pt x="1203254" y="206446"/>
                </a:lnTo>
                <a:cubicBezTo>
                  <a:pt x="1252655" y="255847"/>
                  <a:pt x="1144557" y="425401"/>
                  <a:pt x="1210843" y="495263"/>
                </a:cubicBezTo>
                <a:lnTo>
                  <a:pt x="1409700" y="704850"/>
                </a:lnTo>
                <a:cubicBezTo>
                  <a:pt x="1409700" y="774712"/>
                  <a:pt x="1213373" y="818165"/>
                  <a:pt x="1210843" y="914437"/>
                </a:cubicBezTo>
                <a:lnTo>
                  <a:pt x="1203254" y="1203254"/>
                </a:lnTo>
                <a:cubicBezTo>
                  <a:pt x="1153853" y="1252655"/>
                  <a:pt x="997504" y="1176435"/>
                  <a:pt x="914437" y="1210843"/>
                </a:cubicBezTo>
                <a:cubicBezTo>
                  <a:pt x="831370" y="1245251"/>
                  <a:pt x="774712" y="1475986"/>
                  <a:pt x="704850" y="1409700"/>
                </a:cubicBezTo>
                <a:lnTo>
                  <a:pt x="495263" y="1210843"/>
                </a:lnTo>
                <a:cubicBezTo>
                  <a:pt x="412196" y="1176435"/>
                  <a:pt x="208976" y="1299526"/>
                  <a:pt x="206446" y="1203254"/>
                </a:cubicBezTo>
                <a:lnTo>
                  <a:pt x="198857" y="914437"/>
                </a:lnTo>
                <a:cubicBezTo>
                  <a:pt x="164449" y="831370"/>
                  <a:pt x="0" y="774712"/>
                  <a:pt x="0" y="70485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5" name="星 10 60"/>
          <p:cNvSpPr/>
          <p:nvPr/>
        </p:nvSpPr>
        <p:spPr>
          <a:xfrm>
            <a:off x="2255275" y="2768860"/>
            <a:ext cx="1610455" cy="1605245"/>
          </a:xfrm>
          <a:custGeom>
            <a:avLst/>
            <a:gdLst>
              <a:gd name="connsiteX0" fmla="*/ -1 w 1428750"/>
              <a:gd name="connsiteY0" fmla="*/ 493619 h 1428750"/>
              <a:gd name="connsiteX1" fmla="*/ 197442 w 1428750"/>
              <a:gd name="connsiteY1" fmla="*/ 357181 h 1428750"/>
              <a:gd name="connsiteX2" fmla="*/ 272864 w 1428750"/>
              <a:gd name="connsiteY2" fmla="*/ 136431 h 1428750"/>
              <a:gd name="connsiteX3" fmla="*/ 516923 w 1428750"/>
              <a:gd name="connsiteY3" fmla="*/ 136425 h 1428750"/>
              <a:gd name="connsiteX4" fmla="*/ 714375 w 1428750"/>
              <a:gd name="connsiteY4" fmla="*/ 0 h 1428750"/>
              <a:gd name="connsiteX5" fmla="*/ 911827 w 1428750"/>
              <a:gd name="connsiteY5" fmla="*/ 136425 h 1428750"/>
              <a:gd name="connsiteX6" fmla="*/ 1155886 w 1428750"/>
              <a:gd name="connsiteY6" fmla="*/ 136431 h 1428750"/>
              <a:gd name="connsiteX7" fmla="*/ 1231308 w 1428750"/>
              <a:gd name="connsiteY7" fmla="*/ 357181 h 1428750"/>
              <a:gd name="connsiteX8" fmla="*/ 1428751 w 1428750"/>
              <a:gd name="connsiteY8" fmla="*/ 493619 h 1428750"/>
              <a:gd name="connsiteX9" fmla="*/ 1353337 w 1428750"/>
              <a:gd name="connsiteY9" fmla="*/ 714375 h 1428750"/>
              <a:gd name="connsiteX10" fmla="*/ 1428751 w 1428750"/>
              <a:gd name="connsiteY10" fmla="*/ 935131 h 1428750"/>
              <a:gd name="connsiteX11" fmla="*/ 1231308 w 1428750"/>
              <a:gd name="connsiteY11" fmla="*/ 1071569 h 1428750"/>
              <a:gd name="connsiteX12" fmla="*/ 1155886 w 1428750"/>
              <a:gd name="connsiteY12" fmla="*/ 1292319 h 1428750"/>
              <a:gd name="connsiteX13" fmla="*/ 911827 w 1428750"/>
              <a:gd name="connsiteY13" fmla="*/ 1292325 h 1428750"/>
              <a:gd name="connsiteX14" fmla="*/ 714375 w 1428750"/>
              <a:gd name="connsiteY14" fmla="*/ 1428750 h 1428750"/>
              <a:gd name="connsiteX15" fmla="*/ 516923 w 1428750"/>
              <a:gd name="connsiteY15" fmla="*/ 1292325 h 1428750"/>
              <a:gd name="connsiteX16" fmla="*/ 272864 w 1428750"/>
              <a:gd name="connsiteY16" fmla="*/ 1292319 h 1428750"/>
              <a:gd name="connsiteX17" fmla="*/ 197442 w 1428750"/>
              <a:gd name="connsiteY17" fmla="*/ 1071569 h 1428750"/>
              <a:gd name="connsiteX18" fmla="*/ -1 w 1428750"/>
              <a:gd name="connsiteY18" fmla="*/ 935131 h 1428750"/>
              <a:gd name="connsiteX19" fmla="*/ 75413 w 1428750"/>
              <a:gd name="connsiteY19" fmla="*/ 714375 h 1428750"/>
              <a:gd name="connsiteX20" fmla="*/ -1 w 1428750"/>
              <a:gd name="connsiteY20" fmla="*/ 493619 h 1428750"/>
              <a:gd name="connsiteX0" fmla="*/ 0 w 1428752"/>
              <a:gd name="connsiteY0" fmla="*/ 493619 h 1428750"/>
              <a:gd name="connsiteX1" fmla="*/ 197443 w 1428752"/>
              <a:gd name="connsiteY1" fmla="*/ 357181 h 1428750"/>
              <a:gd name="connsiteX2" fmla="*/ 272865 w 1428752"/>
              <a:gd name="connsiteY2" fmla="*/ 136431 h 1428750"/>
              <a:gd name="connsiteX3" fmla="*/ 516924 w 1428752"/>
              <a:gd name="connsiteY3" fmla="*/ 136425 h 1428750"/>
              <a:gd name="connsiteX4" fmla="*/ 714376 w 1428752"/>
              <a:gd name="connsiteY4" fmla="*/ 0 h 1428750"/>
              <a:gd name="connsiteX5" fmla="*/ 911828 w 1428752"/>
              <a:gd name="connsiteY5" fmla="*/ 136425 h 1428750"/>
              <a:gd name="connsiteX6" fmla="*/ 1155887 w 1428752"/>
              <a:gd name="connsiteY6" fmla="*/ 136431 h 1428750"/>
              <a:gd name="connsiteX7" fmla="*/ 1231309 w 1428752"/>
              <a:gd name="connsiteY7" fmla="*/ 357181 h 1428750"/>
              <a:gd name="connsiteX8" fmla="*/ 1428752 w 1428752"/>
              <a:gd name="connsiteY8" fmla="*/ 493619 h 1428750"/>
              <a:gd name="connsiteX9" fmla="*/ 1353338 w 1428752"/>
              <a:gd name="connsiteY9" fmla="*/ 714375 h 1428750"/>
              <a:gd name="connsiteX10" fmla="*/ 1428752 w 1428752"/>
              <a:gd name="connsiteY10" fmla="*/ 935131 h 1428750"/>
              <a:gd name="connsiteX11" fmla="*/ 1231309 w 1428752"/>
              <a:gd name="connsiteY11" fmla="*/ 1071569 h 1428750"/>
              <a:gd name="connsiteX12" fmla="*/ 1155887 w 1428752"/>
              <a:gd name="connsiteY12" fmla="*/ 1292319 h 1428750"/>
              <a:gd name="connsiteX13" fmla="*/ 911828 w 1428752"/>
              <a:gd name="connsiteY13" fmla="*/ 1292325 h 1428750"/>
              <a:gd name="connsiteX14" fmla="*/ 714376 w 1428752"/>
              <a:gd name="connsiteY14" fmla="*/ 1428750 h 1428750"/>
              <a:gd name="connsiteX15" fmla="*/ 516924 w 1428752"/>
              <a:gd name="connsiteY15" fmla="*/ 1292325 h 1428750"/>
              <a:gd name="connsiteX16" fmla="*/ 272865 w 1428752"/>
              <a:gd name="connsiteY16" fmla="*/ 1292319 h 1428750"/>
              <a:gd name="connsiteX17" fmla="*/ 197443 w 1428752"/>
              <a:gd name="connsiteY17" fmla="*/ 1071569 h 1428750"/>
              <a:gd name="connsiteX18" fmla="*/ 0 w 1428752"/>
              <a:gd name="connsiteY18" fmla="*/ 935131 h 1428750"/>
              <a:gd name="connsiteX19" fmla="*/ 75414 w 1428752"/>
              <a:gd name="connsiteY19" fmla="*/ 714375 h 1428750"/>
              <a:gd name="connsiteX20" fmla="*/ 0 w 1428752"/>
              <a:gd name="connsiteY20" fmla="*/ 493619 h 1428750"/>
              <a:gd name="connsiteX0" fmla="*/ 0 w 1428752"/>
              <a:gd name="connsiteY0" fmla="*/ 493619 h 1428750"/>
              <a:gd name="connsiteX1" fmla="*/ 197443 w 1428752"/>
              <a:gd name="connsiteY1" fmla="*/ 357181 h 1428750"/>
              <a:gd name="connsiteX2" fmla="*/ 272865 w 1428752"/>
              <a:gd name="connsiteY2" fmla="*/ 136431 h 1428750"/>
              <a:gd name="connsiteX3" fmla="*/ 516924 w 1428752"/>
              <a:gd name="connsiteY3" fmla="*/ 136425 h 1428750"/>
              <a:gd name="connsiteX4" fmla="*/ 714376 w 1428752"/>
              <a:gd name="connsiteY4" fmla="*/ 0 h 1428750"/>
              <a:gd name="connsiteX5" fmla="*/ 911828 w 1428752"/>
              <a:gd name="connsiteY5" fmla="*/ 136425 h 1428750"/>
              <a:gd name="connsiteX6" fmla="*/ 1155887 w 1428752"/>
              <a:gd name="connsiteY6" fmla="*/ 136431 h 1428750"/>
              <a:gd name="connsiteX7" fmla="*/ 1231309 w 1428752"/>
              <a:gd name="connsiteY7" fmla="*/ 357181 h 1428750"/>
              <a:gd name="connsiteX8" fmla="*/ 1428752 w 1428752"/>
              <a:gd name="connsiteY8" fmla="*/ 493619 h 1428750"/>
              <a:gd name="connsiteX9" fmla="*/ 1353338 w 1428752"/>
              <a:gd name="connsiteY9" fmla="*/ 714375 h 1428750"/>
              <a:gd name="connsiteX10" fmla="*/ 1428752 w 1428752"/>
              <a:gd name="connsiteY10" fmla="*/ 935131 h 1428750"/>
              <a:gd name="connsiteX11" fmla="*/ 1231309 w 1428752"/>
              <a:gd name="connsiteY11" fmla="*/ 1071569 h 1428750"/>
              <a:gd name="connsiteX12" fmla="*/ 1155887 w 1428752"/>
              <a:gd name="connsiteY12" fmla="*/ 1292319 h 1428750"/>
              <a:gd name="connsiteX13" fmla="*/ 911828 w 1428752"/>
              <a:gd name="connsiteY13" fmla="*/ 1292325 h 1428750"/>
              <a:gd name="connsiteX14" fmla="*/ 714376 w 1428752"/>
              <a:gd name="connsiteY14" fmla="*/ 1428750 h 1428750"/>
              <a:gd name="connsiteX15" fmla="*/ 516924 w 1428752"/>
              <a:gd name="connsiteY15" fmla="*/ 1292325 h 1428750"/>
              <a:gd name="connsiteX16" fmla="*/ 272865 w 1428752"/>
              <a:gd name="connsiteY16" fmla="*/ 1292319 h 1428750"/>
              <a:gd name="connsiteX17" fmla="*/ 197443 w 1428752"/>
              <a:gd name="connsiteY17" fmla="*/ 1071569 h 1428750"/>
              <a:gd name="connsiteX18" fmla="*/ 0 w 1428752"/>
              <a:gd name="connsiteY18" fmla="*/ 935131 h 1428750"/>
              <a:gd name="connsiteX19" fmla="*/ 75414 w 1428752"/>
              <a:gd name="connsiteY19" fmla="*/ 714375 h 1428750"/>
              <a:gd name="connsiteX20" fmla="*/ 0 w 142875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36877"/>
              <a:gd name="connsiteX1" fmla="*/ 197443 w 1446232"/>
              <a:gd name="connsiteY1" fmla="*/ 357181 h 1436877"/>
              <a:gd name="connsiteX2" fmla="*/ 272865 w 1446232"/>
              <a:gd name="connsiteY2" fmla="*/ 136431 h 1436877"/>
              <a:gd name="connsiteX3" fmla="*/ 516924 w 1446232"/>
              <a:gd name="connsiteY3" fmla="*/ 136425 h 1436877"/>
              <a:gd name="connsiteX4" fmla="*/ 714376 w 1446232"/>
              <a:gd name="connsiteY4" fmla="*/ 0 h 1436877"/>
              <a:gd name="connsiteX5" fmla="*/ 911828 w 1446232"/>
              <a:gd name="connsiteY5" fmla="*/ 136425 h 1436877"/>
              <a:gd name="connsiteX6" fmla="*/ 1155887 w 1446232"/>
              <a:gd name="connsiteY6" fmla="*/ 136431 h 1436877"/>
              <a:gd name="connsiteX7" fmla="*/ 1231309 w 1446232"/>
              <a:gd name="connsiteY7" fmla="*/ 357181 h 1436877"/>
              <a:gd name="connsiteX8" fmla="*/ 1428752 w 1446232"/>
              <a:gd name="connsiteY8" fmla="*/ 493619 h 1436877"/>
              <a:gd name="connsiteX9" fmla="*/ 1353338 w 1446232"/>
              <a:gd name="connsiteY9" fmla="*/ 714375 h 1436877"/>
              <a:gd name="connsiteX10" fmla="*/ 1428752 w 1446232"/>
              <a:gd name="connsiteY10" fmla="*/ 935131 h 1436877"/>
              <a:gd name="connsiteX11" fmla="*/ 1231309 w 1446232"/>
              <a:gd name="connsiteY11" fmla="*/ 1071569 h 1436877"/>
              <a:gd name="connsiteX12" fmla="*/ 1155887 w 1446232"/>
              <a:gd name="connsiteY12" fmla="*/ 1292319 h 1436877"/>
              <a:gd name="connsiteX13" fmla="*/ 911828 w 1446232"/>
              <a:gd name="connsiteY13" fmla="*/ 1292325 h 1436877"/>
              <a:gd name="connsiteX14" fmla="*/ 714376 w 1446232"/>
              <a:gd name="connsiteY14" fmla="*/ 1428750 h 1436877"/>
              <a:gd name="connsiteX15" fmla="*/ 516924 w 1446232"/>
              <a:gd name="connsiteY15" fmla="*/ 1292325 h 1436877"/>
              <a:gd name="connsiteX16" fmla="*/ 272865 w 1446232"/>
              <a:gd name="connsiteY16" fmla="*/ 1292319 h 1436877"/>
              <a:gd name="connsiteX17" fmla="*/ 197443 w 1446232"/>
              <a:gd name="connsiteY17" fmla="*/ 1071569 h 1436877"/>
              <a:gd name="connsiteX18" fmla="*/ 0 w 1446232"/>
              <a:gd name="connsiteY18" fmla="*/ 935131 h 1436877"/>
              <a:gd name="connsiteX19" fmla="*/ 75414 w 1446232"/>
              <a:gd name="connsiteY19" fmla="*/ 714375 h 1436877"/>
              <a:gd name="connsiteX20" fmla="*/ 0 w 1446232"/>
              <a:gd name="connsiteY20" fmla="*/ 493619 h 1436877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0 w 1446232"/>
              <a:gd name="connsiteY0" fmla="*/ 493619 h 1428750"/>
              <a:gd name="connsiteX1" fmla="*/ 197443 w 1446232"/>
              <a:gd name="connsiteY1" fmla="*/ 357181 h 1428750"/>
              <a:gd name="connsiteX2" fmla="*/ 272865 w 1446232"/>
              <a:gd name="connsiteY2" fmla="*/ 136431 h 1428750"/>
              <a:gd name="connsiteX3" fmla="*/ 516924 w 1446232"/>
              <a:gd name="connsiteY3" fmla="*/ 136425 h 1428750"/>
              <a:gd name="connsiteX4" fmla="*/ 714376 w 1446232"/>
              <a:gd name="connsiteY4" fmla="*/ 0 h 1428750"/>
              <a:gd name="connsiteX5" fmla="*/ 911828 w 1446232"/>
              <a:gd name="connsiteY5" fmla="*/ 136425 h 1428750"/>
              <a:gd name="connsiteX6" fmla="*/ 1155887 w 1446232"/>
              <a:gd name="connsiteY6" fmla="*/ 136431 h 1428750"/>
              <a:gd name="connsiteX7" fmla="*/ 1231309 w 1446232"/>
              <a:gd name="connsiteY7" fmla="*/ 357181 h 1428750"/>
              <a:gd name="connsiteX8" fmla="*/ 1428752 w 1446232"/>
              <a:gd name="connsiteY8" fmla="*/ 493619 h 1428750"/>
              <a:gd name="connsiteX9" fmla="*/ 1353338 w 1446232"/>
              <a:gd name="connsiteY9" fmla="*/ 714375 h 1428750"/>
              <a:gd name="connsiteX10" fmla="*/ 1428752 w 1446232"/>
              <a:gd name="connsiteY10" fmla="*/ 935131 h 1428750"/>
              <a:gd name="connsiteX11" fmla="*/ 1231309 w 1446232"/>
              <a:gd name="connsiteY11" fmla="*/ 1071569 h 1428750"/>
              <a:gd name="connsiteX12" fmla="*/ 1155887 w 1446232"/>
              <a:gd name="connsiteY12" fmla="*/ 1292319 h 1428750"/>
              <a:gd name="connsiteX13" fmla="*/ 911828 w 1446232"/>
              <a:gd name="connsiteY13" fmla="*/ 1292325 h 1428750"/>
              <a:gd name="connsiteX14" fmla="*/ 714376 w 1446232"/>
              <a:gd name="connsiteY14" fmla="*/ 1428750 h 1428750"/>
              <a:gd name="connsiteX15" fmla="*/ 516924 w 1446232"/>
              <a:gd name="connsiteY15" fmla="*/ 1292325 h 1428750"/>
              <a:gd name="connsiteX16" fmla="*/ 272865 w 1446232"/>
              <a:gd name="connsiteY16" fmla="*/ 1292319 h 1428750"/>
              <a:gd name="connsiteX17" fmla="*/ 197443 w 1446232"/>
              <a:gd name="connsiteY17" fmla="*/ 1071569 h 1428750"/>
              <a:gd name="connsiteX18" fmla="*/ 0 w 1446232"/>
              <a:gd name="connsiteY18" fmla="*/ 935131 h 1428750"/>
              <a:gd name="connsiteX19" fmla="*/ 75414 w 1446232"/>
              <a:gd name="connsiteY19" fmla="*/ 714375 h 1428750"/>
              <a:gd name="connsiteX20" fmla="*/ 0 w 1446232"/>
              <a:gd name="connsiteY20" fmla="*/ 493619 h 1428750"/>
              <a:gd name="connsiteX0" fmla="*/ 17480 w 1463712"/>
              <a:gd name="connsiteY0" fmla="*/ 493619 h 1428750"/>
              <a:gd name="connsiteX1" fmla="*/ 214923 w 1463712"/>
              <a:gd name="connsiteY1" fmla="*/ 357181 h 1428750"/>
              <a:gd name="connsiteX2" fmla="*/ 290345 w 1463712"/>
              <a:gd name="connsiteY2" fmla="*/ 136431 h 1428750"/>
              <a:gd name="connsiteX3" fmla="*/ 534404 w 1463712"/>
              <a:gd name="connsiteY3" fmla="*/ 136425 h 1428750"/>
              <a:gd name="connsiteX4" fmla="*/ 731856 w 1463712"/>
              <a:gd name="connsiteY4" fmla="*/ 0 h 1428750"/>
              <a:gd name="connsiteX5" fmla="*/ 929308 w 1463712"/>
              <a:gd name="connsiteY5" fmla="*/ 136425 h 1428750"/>
              <a:gd name="connsiteX6" fmla="*/ 1173367 w 1463712"/>
              <a:gd name="connsiteY6" fmla="*/ 136431 h 1428750"/>
              <a:gd name="connsiteX7" fmla="*/ 1248789 w 1463712"/>
              <a:gd name="connsiteY7" fmla="*/ 357181 h 1428750"/>
              <a:gd name="connsiteX8" fmla="*/ 1446232 w 1463712"/>
              <a:gd name="connsiteY8" fmla="*/ 493619 h 1428750"/>
              <a:gd name="connsiteX9" fmla="*/ 1370818 w 1463712"/>
              <a:gd name="connsiteY9" fmla="*/ 714375 h 1428750"/>
              <a:gd name="connsiteX10" fmla="*/ 1446232 w 1463712"/>
              <a:gd name="connsiteY10" fmla="*/ 935131 h 1428750"/>
              <a:gd name="connsiteX11" fmla="*/ 1248789 w 1463712"/>
              <a:gd name="connsiteY11" fmla="*/ 1071569 h 1428750"/>
              <a:gd name="connsiteX12" fmla="*/ 1173367 w 1463712"/>
              <a:gd name="connsiteY12" fmla="*/ 1292319 h 1428750"/>
              <a:gd name="connsiteX13" fmla="*/ 929308 w 1463712"/>
              <a:gd name="connsiteY13" fmla="*/ 1292325 h 1428750"/>
              <a:gd name="connsiteX14" fmla="*/ 731856 w 1463712"/>
              <a:gd name="connsiteY14" fmla="*/ 1428750 h 1428750"/>
              <a:gd name="connsiteX15" fmla="*/ 534404 w 1463712"/>
              <a:gd name="connsiteY15" fmla="*/ 1292325 h 1428750"/>
              <a:gd name="connsiteX16" fmla="*/ 290345 w 1463712"/>
              <a:gd name="connsiteY16" fmla="*/ 1292319 h 1428750"/>
              <a:gd name="connsiteX17" fmla="*/ 214923 w 1463712"/>
              <a:gd name="connsiteY17" fmla="*/ 1071569 h 1428750"/>
              <a:gd name="connsiteX18" fmla="*/ 17480 w 1463712"/>
              <a:gd name="connsiteY18" fmla="*/ 935131 h 1428750"/>
              <a:gd name="connsiteX19" fmla="*/ 92894 w 1463712"/>
              <a:gd name="connsiteY19" fmla="*/ 714375 h 1428750"/>
              <a:gd name="connsiteX20" fmla="*/ 17480 w 1463712"/>
              <a:gd name="connsiteY20" fmla="*/ 493619 h 1428750"/>
              <a:gd name="connsiteX0" fmla="*/ 2318 w 1448550"/>
              <a:gd name="connsiteY0" fmla="*/ 493619 h 1428750"/>
              <a:gd name="connsiteX1" fmla="*/ 199761 w 1448550"/>
              <a:gd name="connsiteY1" fmla="*/ 357181 h 1428750"/>
              <a:gd name="connsiteX2" fmla="*/ 275183 w 1448550"/>
              <a:gd name="connsiteY2" fmla="*/ 136431 h 1428750"/>
              <a:gd name="connsiteX3" fmla="*/ 519242 w 1448550"/>
              <a:gd name="connsiteY3" fmla="*/ 136425 h 1428750"/>
              <a:gd name="connsiteX4" fmla="*/ 716694 w 1448550"/>
              <a:gd name="connsiteY4" fmla="*/ 0 h 1428750"/>
              <a:gd name="connsiteX5" fmla="*/ 914146 w 1448550"/>
              <a:gd name="connsiteY5" fmla="*/ 136425 h 1428750"/>
              <a:gd name="connsiteX6" fmla="*/ 1158205 w 1448550"/>
              <a:gd name="connsiteY6" fmla="*/ 136431 h 1428750"/>
              <a:gd name="connsiteX7" fmla="*/ 1233627 w 1448550"/>
              <a:gd name="connsiteY7" fmla="*/ 357181 h 1428750"/>
              <a:gd name="connsiteX8" fmla="*/ 1431070 w 1448550"/>
              <a:gd name="connsiteY8" fmla="*/ 493619 h 1428750"/>
              <a:gd name="connsiteX9" fmla="*/ 1355656 w 1448550"/>
              <a:gd name="connsiteY9" fmla="*/ 714375 h 1428750"/>
              <a:gd name="connsiteX10" fmla="*/ 1431070 w 1448550"/>
              <a:gd name="connsiteY10" fmla="*/ 935131 h 1428750"/>
              <a:gd name="connsiteX11" fmla="*/ 1233627 w 1448550"/>
              <a:gd name="connsiteY11" fmla="*/ 1071569 h 1428750"/>
              <a:gd name="connsiteX12" fmla="*/ 1158205 w 1448550"/>
              <a:gd name="connsiteY12" fmla="*/ 1292319 h 1428750"/>
              <a:gd name="connsiteX13" fmla="*/ 914146 w 1448550"/>
              <a:gd name="connsiteY13" fmla="*/ 1292325 h 1428750"/>
              <a:gd name="connsiteX14" fmla="*/ 716694 w 1448550"/>
              <a:gd name="connsiteY14" fmla="*/ 1428750 h 1428750"/>
              <a:gd name="connsiteX15" fmla="*/ 519242 w 1448550"/>
              <a:gd name="connsiteY15" fmla="*/ 1292325 h 1428750"/>
              <a:gd name="connsiteX16" fmla="*/ 275183 w 1448550"/>
              <a:gd name="connsiteY16" fmla="*/ 1292319 h 1428750"/>
              <a:gd name="connsiteX17" fmla="*/ 199761 w 1448550"/>
              <a:gd name="connsiteY17" fmla="*/ 1071569 h 1428750"/>
              <a:gd name="connsiteX18" fmla="*/ 2318 w 1448550"/>
              <a:gd name="connsiteY18" fmla="*/ 935131 h 1428750"/>
              <a:gd name="connsiteX19" fmla="*/ 77732 w 1448550"/>
              <a:gd name="connsiteY19" fmla="*/ 714375 h 1428750"/>
              <a:gd name="connsiteX20" fmla="*/ 2318 w 1448550"/>
              <a:gd name="connsiteY20" fmla="*/ 493619 h 1428750"/>
              <a:gd name="connsiteX0" fmla="*/ 2430 w 1448662"/>
              <a:gd name="connsiteY0" fmla="*/ 493619 h 1428750"/>
              <a:gd name="connsiteX1" fmla="*/ 199873 w 1448662"/>
              <a:gd name="connsiteY1" fmla="*/ 357181 h 1428750"/>
              <a:gd name="connsiteX2" fmla="*/ 275295 w 1448662"/>
              <a:gd name="connsiteY2" fmla="*/ 136431 h 1428750"/>
              <a:gd name="connsiteX3" fmla="*/ 519354 w 1448662"/>
              <a:gd name="connsiteY3" fmla="*/ 136425 h 1428750"/>
              <a:gd name="connsiteX4" fmla="*/ 716806 w 1448662"/>
              <a:gd name="connsiteY4" fmla="*/ 0 h 1428750"/>
              <a:gd name="connsiteX5" fmla="*/ 914258 w 1448662"/>
              <a:gd name="connsiteY5" fmla="*/ 136425 h 1428750"/>
              <a:gd name="connsiteX6" fmla="*/ 1158317 w 1448662"/>
              <a:gd name="connsiteY6" fmla="*/ 136431 h 1428750"/>
              <a:gd name="connsiteX7" fmla="*/ 1233739 w 1448662"/>
              <a:gd name="connsiteY7" fmla="*/ 357181 h 1428750"/>
              <a:gd name="connsiteX8" fmla="*/ 1431182 w 1448662"/>
              <a:gd name="connsiteY8" fmla="*/ 493619 h 1428750"/>
              <a:gd name="connsiteX9" fmla="*/ 1355768 w 1448662"/>
              <a:gd name="connsiteY9" fmla="*/ 714375 h 1428750"/>
              <a:gd name="connsiteX10" fmla="*/ 1431182 w 1448662"/>
              <a:gd name="connsiteY10" fmla="*/ 935131 h 1428750"/>
              <a:gd name="connsiteX11" fmla="*/ 1233739 w 1448662"/>
              <a:gd name="connsiteY11" fmla="*/ 1071569 h 1428750"/>
              <a:gd name="connsiteX12" fmla="*/ 1158317 w 1448662"/>
              <a:gd name="connsiteY12" fmla="*/ 1292319 h 1428750"/>
              <a:gd name="connsiteX13" fmla="*/ 914258 w 1448662"/>
              <a:gd name="connsiteY13" fmla="*/ 1292325 h 1428750"/>
              <a:gd name="connsiteX14" fmla="*/ 716806 w 1448662"/>
              <a:gd name="connsiteY14" fmla="*/ 1428750 h 1428750"/>
              <a:gd name="connsiteX15" fmla="*/ 519354 w 1448662"/>
              <a:gd name="connsiteY15" fmla="*/ 1292325 h 1428750"/>
              <a:gd name="connsiteX16" fmla="*/ 275295 w 1448662"/>
              <a:gd name="connsiteY16" fmla="*/ 1292319 h 1428750"/>
              <a:gd name="connsiteX17" fmla="*/ 199873 w 1448662"/>
              <a:gd name="connsiteY17" fmla="*/ 1071569 h 1428750"/>
              <a:gd name="connsiteX18" fmla="*/ 2430 w 1448662"/>
              <a:gd name="connsiteY18" fmla="*/ 935131 h 1428750"/>
              <a:gd name="connsiteX19" fmla="*/ 77844 w 1448662"/>
              <a:gd name="connsiteY19" fmla="*/ 714375 h 1428750"/>
              <a:gd name="connsiteX20" fmla="*/ 2430 w 1448662"/>
              <a:gd name="connsiteY20" fmla="*/ 493619 h 1428750"/>
              <a:gd name="connsiteX0" fmla="*/ 2318 w 1448550"/>
              <a:gd name="connsiteY0" fmla="*/ 493619 h 1428750"/>
              <a:gd name="connsiteX1" fmla="*/ 199761 w 1448550"/>
              <a:gd name="connsiteY1" fmla="*/ 357181 h 1428750"/>
              <a:gd name="connsiteX2" fmla="*/ 275183 w 1448550"/>
              <a:gd name="connsiteY2" fmla="*/ 136431 h 1428750"/>
              <a:gd name="connsiteX3" fmla="*/ 519242 w 1448550"/>
              <a:gd name="connsiteY3" fmla="*/ 136425 h 1428750"/>
              <a:gd name="connsiteX4" fmla="*/ 716694 w 1448550"/>
              <a:gd name="connsiteY4" fmla="*/ 0 h 1428750"/>
              <a:gd name="connsiteX5" fmla="*/ 914146 w 1448550"/>
              <a:gd name="connsiteY5" fmla="*/ 136425 h 1428750"/>
              <a:gd name="connsiteX6" fmla="*/ 1158205 w 1448550"/>
              <a:gd name="connsiteY6" fmla="*/ 136431 h 1428750"/>
              <a:gd name="connsiteX7" fmla="*/ 1233627 w 1448550"/>
              <a:gd name="connsiteY7" fmla="*/ 357181 h 1428750"/>
              <a:gd name="connsiteX8" fmla="*/ 1431070 w 1448550"/>
              <a:gd name="connsiteY8" fmla="*/ 493619 h 1428750"/>
              <a:gd name="connsiteX9" fmla="*/ 1355656 w 1448550"/>
              <a:gd name="connsiteY9" fmla="*/ 714375 h 1428750"/>
              <a:gd name="connsiteX10" fmla="*/ 1431070 w 1448550"/>
              <a:gd name="connsiteY10" fmla="*/ 935131 h 1428750"/>
              <a:gd name="connsiteX11" fmla="*/ 1233627 w 1448550"/>
              <a:gd name="connsiteY11" fmla="*/ 1071569 h 1428750"/>
              <a:gd name="connsiteX12" fmla="*/ 1158205 w 1448550"/>
              <a:gd name="connsiteY12" fmla="*/ 1292319 h 1428750"/>
              <a:gd name="connsiteX13" fmla="*/ 914146 w 1448550"/>
              <a:gd name="connsiteY13" fmla="*/ 1292325 h 1428750"/>
              <a:gd name="connsiteX14" fmla="*/ 716694 w 1448550"/>
              <a:gd name="connsiteY14" fmla="*/ 1428750 h 1428750"/>
              <a:gd name="connsiteX15" fmla="*/ 519242 w 1448550"/>
              <a:gd name="connsiteY15" fmla="*/ 1292325 h 1428750"/>
              <a:gd name="connsiteX16" fmla="*/ 275183 w 1448550"/>
              <a:gd name="connsiteY16" fmla="*/ 1292319 h 1428750"/>
              <a:gd name="connsiteX17" fmla="*/ 199761 w 1448550"/>
              <a:gd name="connsiteY17" fmla="*/ 1071569 h 1428750"/>
              <a:gd name="connsiteX18" fmla="*/ 2318 w 1448550"/>
              <a:gd name="connsiteY18" fmla="*/ 935131 h 1428750"/>
              <a:gd name="connsiteX19" fmla="*/ 77732 w 1448550"/>
              <a:gd name="connsiteY19" fmla="*/ 714375 h 1428750"/>
              <a:gd name="connsiteX20" fmla="*/ 2318 w 1448550"/>
              <a:gd name="connsiteY20" fmla="*/ 493619 h 1428750"/>
              <a:gd name="connsiteX0" fmla="*/ 2318 w 1448550"/>
              <a:gd name="connsiteY0" fmla="*/ 493619 h 1428750"/>
              <a:gd name="connsiteX1" fmla="*/ 199761 w 1448550"/>
              <a:gd name="connsiteY1" fmla="*/ 357181 h 1428750"/>
              <a:gd name="connsiteX2" fmla="*/ 275183 w 1448550"/>
              <a:gd name="connsiteY2" fmla="*/ 136431 h 1428750"/>
              <a:gd name="connsiteX3" fmla="*/ 519242 w 1448550"/>
              <a:gd name="connsiteY3" fmla="*/ 136425 h 1428750"/>
              <a:gd name="connsiteX4" fmla="*/ 716694 w 1448550"/>
              <a:gd name="connsiteY4" fmla="*/ 0 h 1428750"/>
              <a:gd name="connsiteX5" fmla="*/ 914146 w 1448550"/>
              <a:gd name="connsiteY5" fmla="*/ 136425 h 1428750"/>
              <a:gd name="connsiteX6" fmla="*/ 1158205 w 1448550"/>
              <a:gd name="connsiteY6" fmla="*/ 136431 h 1428750"/>
              <a:gd name="connsiteX7" fmla="*/ 1233627 w 1448550"/>
              <a:gd name="connsiteY7" fmla="*/ 357181 h 1428750"/>
              <a:gd name="connsiteX8" fmla="*/ 1431070 w 1448550"/>
              <a:gd name="connsiteY8" fmla="*/ 493619 h 1428750"/>
              <a:gd name="connsiteX9" fmla="*/ 1355656 w 1448550"/>
              <a:gd name="connsiteY9" fmla="*/ 714375 h 1428750"/>
              <a:gd name="connsiteX10" fmla="*/ 1431070 w 1448550"/>
              <a:gd name="connsiteY10" fmla="*/ 935131 h 1428750"/>
              <a:gd name="connsiteX11" fmla="*/ 1233627 w 1448550"/>
              <a:gd name="connsiteY11" fmla="*/ 1071569 h 1428750"/>
              <a:gd name="connsiteX12" fmla="*/ 1158205 w 1448550"/>
              <a:gd name="connsiteY12" fmla="*/ 1292319 h 1428750"/>
              <a:gd name="connsiteX13" fmla="*/ 914146 w 1448550"/>
              <a:gd name="connsiteY13" fmla="*/ 1292325 h 1428750"/>
              <a:gd name="connsiteX14" fmla="*/ 716694 w 1448550"/>
              <a:gd name="connsiteY14" fmla="*/ 1428750 h 1428750"/>
              <a:gd name="connsiteX15" fmla="*/ 519242 w 1448550"/>
              <a:gd name="connsiteY15" fmla="*/ 1292325 h 1428750"/>
              <a:gd name="connsiteX16" fmla="*/ 275183 w 1448550"/>
              <a:gd name="connsiteY16" fmla="*/ 1292319 h 1428750"/>
              <a:gd name="connsiteX17" fmla="*/ 199761 w 1448550"/>
              <a:gd name="connsiteY17" fmla="*/ 1071569 h 1428750"/>
              <a:gd name="connsiteX18" fmla="*/ 2318 w 1448550"/>
              <a:gd name="connsiteY18" fmla="*/ 935131 h 1428750"/>
              <a:gd name="connsiteX19" fmla="*/ 77732 w 1448550"/>
              <a:gd name="connsiteY19" fmla="*/ 714375 h 1428750"/>
              <a:gd name="connsiteX20" fmla="*/ 2318 w 1448550"/>
              <a:gd name="connsiteY20" fmla="*/ 493619 h 1428750"/>
              <a:gd name="connsiteX0" fmla="*/ 2318 w 1448550"/>
              <a:gd name="connsiteY0" fmla="*/ 493619 h 1428750"/>
              <a:gd name="connsiteX1" fmla="*/ 199761 w 1448550"/>
              <a:gd name="connsiteY1" fmla="*/ 357181 h 1428750"/>
              <a:gd name="connsiteX2" fmla="*/ 275183 w 1448550"/>
              <a:gd name="connsiteY2" fmla="*/ 136431 h 1428750"/>
              <a:gd name="connsiteX3" fmla="*/ 519242 w 1448550"/>
              <a:gd name="connsiteY3" fmla="*/ 136425 h 1428750"/>
              <a:gd name="connsiteX4" fmla="*/ 716694 w 1448550"/>
              <a:gd name="connsiteY4" fmla="*/ 0 h 1428750"/>
              <a:gd name="connsiteX5" fmla="*/ 914146 w 1448550"/>
              <a:gd name="connsiteY5" fmla="*/ 136425 h 1428750"/>
              <a:gd name="connsiteX6" fmla="*/ 1158205 w 1448550"/>
              <a:gd name="connsiteY6" fmla="*/ 136431 h 1428750"/>
              <a:gd name="connsiteX7" fmla="*/ 1233627 w 1448550"/>
              <a:gd name="connsiteY7" fmla="*/ 357181 h 1428750"/>
              <a:gd name="connsiteX8" fmla="*/ 1431070 w 1448550"/>
              <a:gd name="connsiteY8" fmla="*/ 493619 h 1428750"/>
              <a:gd name="connsiteX9" fmla="*/ 1355656 w 1448550"/>
              <a:gd name="connsiteY9" fmla="*/ 714375 h 1428750"/>
              <a:gd name="connsiteX10" fmla="*/ 1431070 w 1448550"/>
              <a:gd name="connsiteY10" fmla="*/ 935131 h 1428750"/>
              <a:gd name="connsiteX11" fmla="*/ 1233627 w 1448550"/>
              <a:gd name="connsiteY11" fmla="*/ 1071569 h 1428750"/>
              <a:gd name="connsiteX12" fmla="*/ 1158205 w 1448550"/>
              <a:gd name="connsiteY12" fmla="*/ 1292319 h 1428750"/>
              <a:gd name="connsiteX13" fmla="*/ 914146 w 1448550"/>
              <a:gd name="connsiteY13" fmla="*/ 1292325 h 1428750"/>
              <a:gd name="connsiteX14" fmla="*/ 716694 w 1448550"/>
              <a:gd name="connsiteY14" fmla="*/ 1428750 h 1428750"/>
              <a:gd name="connsiteX15" fmla="*/ 519242 w 1448550"/>
              <a:gd name="connsiteY15" fmla="*/ 1292325 h 1428750"/>
              <a:gd name="connsiteX16" fmla="*/ 275183 w 1448550"/>
              <a:gd name="connsiteY16" fmla="*/ 1292319 h 1428750"/>
              <a:gd name="connsiteX17" fmla="*/ 199761 w 1448550"/>
              <a:gd name="connsiteY17" fmla="*/ 1071569 h 1428750"/>
              <a:gd name="connsiteX18" fmla="*/ 2318 w 1448550"/>
              <a:gd name="connsiteY18" fmla="*/ 935131 h 1428750"/>
              <a:gd name="connsiteX19" fmla="*/ 77732 w 1448550"/>
              <a:gd name="connsiteY19" fmla="*/ 714375 h 1428750"/>
              <a:gd name="connsiteX20" fmla="*/ 2318 w 1448550"/>
              <a:gd name="connsiteY20" fmla="*/ 493619 h 1428750"/>
              <a:gd name="connsiteX0" fmla="*/ 2318 w 1448550"/>
              <a:gd name="connsiteY0" fmla="*/ 493619 h 1428750"/>
              <a:gd name="connsiteX1" fmla="*/ 199761 w 1448550"/>
              <a:gd name="connsiteY1" fmla="*/ 357181 h 1428750"/>
              <a:gd name="connsiteX2" fmla="*/ 275183 w 1448550"/>
              <a:gd name="connsiteY2" fmla="*/ 136431 h 1428750"/>
              <a:gd name="connsiteX3" fmla="*/ 519242 w 1448550"/>
              <a:gd name="connsiteY3" fmla="*/ 136425 h 1428750"/>
              <a:gd name="connsiteX4" fmla="*/ 716694 w 1448550"/>
              <a:gd name="connsiteY4" fmla="*/ 0 h 1428750"/>
              <a:gd name="connsiteX5" fmla="*/ 914146 w 1448550"/>
              <a:gd name="connsiteY5" fmla="*/ 136425 h 1428750"/>
              <a:gd name="connsiteX6" fmla="*/ 1158205 w 1448550"/>
              <a:gd name="connsiteY6" fmla="*/ 136431 h 1428750"/>
              <a:gd name="connsiteX7" fmla="*/ 1233627 w 1448550"/>
              <a:gd name="connsiteY7" fmla="*/ 357181 h 1428750"/>
              <a:gd name="connsiteX8" fmla="*/ 1431070 w 1448550"/>
              <a:gd name="connsiteY8" fmla="*/ 493619 h 1428750"/>
              <a:gd name="connsiteX9" fmla="*/ 1355656 w 1448550"/>
              <a:gd name="connsiteY9" fmla="*/ 714375 h 1428750"/>
              <a:gd name="connsiteX10" fmla="*/ 1431070 w 1448550"/>
              <a:gd name="connsiteY10" fmla="*/ 935131 h 1428750"/>
              <a:gd name="connsiteX11" fmla="*/ 1233627 w 1448550"/>
              <a:gd name="connsiteY11" fmla="*/ 1071569 h 1428750"/>
              <a:gd name="connsiteX12" fmla="*/ 1158205 w 1448550"/>
              <a:gd name="connsiteY12" fmla="*/ 1292319 h 1428750"/>
              <a:gd name="connsiteX13" fmla="*/ 914146 w 1448550"/>
              <a:gd name="connsiteY13" fmla="*/ 1292325 h 1428750"/>
              <a:gd name="connsiteX14" fmla="*/ 716694 w 1448550"/>
              <a:gd name="connsiteY14" fmla="*/ 1428750 h 1428750"/>
              <a:gd name="connsiteX15" fmla="*/ 519242 w 1448550"/>
              <a:gd name="connsiteY15" fmla="*/ 1292325 h 1428750"/>
              <a:gd name="connsiteX16" fmla="*/ 275183 w 1448550"/>
              <a:gd name="connsiteY16" fmla="*/ 1292319 h 1428750"/>
              <a:gd name="connsiteX17" fmla="*/ 199761 w 1448550"/>
              <a:gd name="connsiteY17" fmla="*/ 1071569 h 1428750"/>
              <a:gd name="connsiteX18" fmla="*/ 2318 w 1448550"/>
              <a:gd name="connsiteY18" fmla="*/ 935131 h 1428750"/>
              <a:gd name="connsiteX19" fmla="*/ 77732 w 1448550"/>
              <a:gd name="connsiteY19" fmla="*/ 714375 h 1428750"/>
              <a:gd name="connsiteX20" fmla="*/ 2318 w 1448550"/>
              <a:gd name="connsiteY20" fmla="*/ 493619 h 1428750"/>
              <a:gd name="connsiteX0" fmla="*/ 2318 w 1448550"/>
              <a:gd name="connsiteY0" fmla="*/ 493619 h 1428750"/>
              <a:gd name="connsiteX1" fmla="*/ 199761 w 1448550"/>
              <a:gd name="connsiteY1" fmla="*/ 357181 h 1428750"/>
              <a:gd name="connsiteX2" fmla="*/ 275183 w 1448550"/>
              <a:gd name="connsiteY2" fmla="*/ 136431 h 1428750"/>
              <a:gd name="connsiteX3" fmla="*/ 519242 w 1448550"/>
              <a:gd name="connsiteY3" fmla="*/ 136425 h 1428750"/>
              <a:gd name="connsiteX4" fmla="*/ 716694 w 1448550"/>
              <a:gd name="connsiteY4" fmla="*/ 0 h 1428750"/>
              <a:gd name="connsiteX5" fmla="*/ 914146 w 1448550"/>
              <a:gd name="connsiteY5" fmla="*/ 136425 h 1428750"/>
              <a:gd name="connsiteX6" fmla="*/ 1158205 w 1448550"/>
              <a:gd name="connsiteY6" fmla="*/ 136431 h 1428750"/>
              <a:gd name="connsiteX7" fmla="*/ 1233627 w 1448550"/>
              <a:gd name="connsiteY7" fmla="*/ 357181 h 1428750"/>
              <a:gd name="connsiteX8" fmla="*/ 1431070 w 1448550"/>
              <a:gd name="connsiteY8" fmla="*/ 493619 h 1428750"/>
              <a:gd name="connsiteX9" fmla="*/ 1355656 w 1448550"/>
              <a:gd name="connsiteY9" fmla="*/ 714375 h 1428750"/>
              <a:gd name="connsiteX10" fmla="*/ 1431070 w 1448550"/>
              <a:gd name="connsiteY10" fmla="*/ 935131 h 1428750"/>
              <a:gd name="connsiteX11" fmla="*/ 1233627 w 1448550"/>
              <a:gd name="connsiteY11" fmla="*/ 1071569 h 1428750"/>
              <a:gd name="connsiteX12" fmla="*/ 1158205 w 1448550"/>
              <a:gd name="connsiteY12" fmla="*/ 1292319 h 1428750"/>
              <a:gd name="connsiteX13" fmla="*/ 914146 w 1448550"/>
              <a:gd name="connsiteY13" fmla="*/ 1292325 h 1428750"/>
              <a:gd name="connsiteX14" fmla="*/ 716694 w 1448550"/>
              <a:gd name="connsiteY14" fmla="*/ 1428750 h 1428750"/>
              <a:gd name="connsiteX15" fmla="*/ 519242 w 1448550"/>
              <a:gd name="connsiteY15" fmla="*/ 1292325 h 1428750"/>
              <a:gd name="connsiteX16" fmla="*/ 275183 w 1448550"/>
              <a:gd name="connsiteY16" fmla="*/ 1292319 h 1428750"/>
              <a:gd name="connsiteX17" fmla="*/ 199761 w 1448550"/>
              <a:gd name="connsiteY17" fmla="*/ 1071569 h 1428750"/>
              <a:gd name="connsiteX18" fmla="*/ 2318 w 1448550"/>
              <a:gd name="connsiteY18" fmla="*/ 935131 h 1428750"/>
              <a:gd name="connsiteX19" fmla="*/ 77732 w 1448550"/>
              <a:gd name="connsiteY19" fmla="*/ 714375 h 1428750"/>
              <a:gd name="connsiteX20" fmla="*/ 2318 w 1448550"/>
              <a:gd name="connsiteY20" fmla="*/ 493619 h 1428750"/>
              <a:gd name="connsiteX0" fmla="*/ 2318 w 1433387"/>
              <a:gd name="connsiteY0" fmla="*/ 493619 h 1428750"/>
              <a:gd name="connsiteX1" fmla="*/ 199761 w 1433387"/>
              <a:gd name="connsiteY1" fmla="*/ 357181 h 1428750"/>
              <a:gd name="connsiteX2" fmla="*/ 275183 w 1433387"/>
              <a:gd name="connsiteY2" fmla="*/ 136431 h 1428750"/>
              <a:gd name="connsiteX3" fmla="*/ 519242 w 1433387"/>
              <a:gd name="connsiteY3" fmla="*/ 136425 h 1428750"/>
              <a:gd name="connsiteX4" fmla="*/ 716694 w 1433387"/>
              <a:gd name="connsiteY4" fmla="*/ 0 h 1428750"/>
              <a:gd name="connsiteX5" fmla="*/ 914146 w 1433387"/>
              <a:gd name="connsiteY5" fmla="*/ 136425 h 1428750"/>
              <a:gd name="connsiteX6" fmla="*/ 1158205 w 1433387"/>
              <a:gd name="connsiteY6" fmla="*/ 136431 h 1428750"/>
              <a:gd name="connsiteX7" fmla="*/ 1233627 w 1433387"/>
              <a:gd name="connsiteY7" fmla="*/ 357181 h 1428750"/>
              <a:gd name="connsiteX8" fmla="*/ 1431070 w 1433387"/>
              <a:gd name="connsiteY8" fmla="*/ 493619 h 1428750"/>
              <a:gd name="connsiteX9" fmla="*/ 1355656 w 1433387"/>
              <a:gd name="connsiteY9" fmla="*/ 714375 h 1428750"/>
              <a:gd name="connsiteX10" fmla="*/ 1431070 w 1433387"/>
              <a:gd name="connsiteY10" fmla="*/ 935131 h 1428750"/>
              <a:gd name="connsiteX11" fmla="*/ 1233627 w 1433387"/>
              <a:gd name="connsiteY11" fmla="*/ 1071569 h 1428750"/>
              <a:gd name="connsiteX12" fmla="*/ 1158205 w 1433387"/>
              <a:gd name="connsiteY12" fmla="*/ 1292319 h 1428750"/>
              <a:gd name="connsiteX13" fmla="*/ 914146 w 1433387"/>
              <a:gd name="connsiteY13" fmla="*/ 1292325 h 1428750"/>
              <a:gd name="connsiteX14" fmla="*/ 716694 w 1433387"/>
              <a:gd name="connsiteY14" fmla="*/ 1428750 h 1428750"/>
              <a:gd name="connsiteX15" fmla="*/ 519242 w 1433387"/>
              <a:gd name="connsiteY15" fmla="*/ 1292325 h 1428750"/>
              <a:gd name="connsiteX16" fmla="*/ 275183 w 1433387"/>
              <a:gd name="connsiteY16" fmla="*/ 1292319 h 1428750"/>
              <a:gd name="connsiteX17" fmla="*/ 199761 w 1433387"/>
              <a:gd name="connsiteY17" fmla="*/ 1071569 h 1428750"/>
              <a:gd name="connsiteX18" fmla="*/ 2318 w 1433387"/>
              <a:gd name="connsiteY18" fmla="*/ 935131 h 1428750"/>
              <a:gd name="connsiteX19" fmla="*/ 77732 w 1433387"/>
              <a:gd name="connsiteY19" fmla="*/ 714375 h 1428750"/>
              <a:gd name="connsiteX20" fmla="*/ 2318 w 1433387"/>
              <a:gd name="connsiteY20" fmla="*/ 493619 h 1428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1433387" h="1428750">
                <a:moveTo>
                  <a:pt x="2318" y="493619"/>
                </a:moveTo>
                <a:cubicBezTo>
                  <a:pt x="-22820" y="420034"/>
                  <a:pt x="174620" y="430764"/>
                  <a:pt x="199761" y="357181"/>
                </a:cubicBezTo>
                <a:lnTo>
                  <a:pt x="275183" y="136431"/>
                </a:lnTo>
                <a:cubicBezTo>
                  <a:pt x="328430" y="99638"/>
                  <a:pt x="445657" y="159163"/>
                  <a:pt x="519242" y="136425"/>
                </a:cubicBezTo>
                <a:cubicBezTo>
                  <a:pt x="592827" y="113687"/>
                  <a:pt x="650877" y="0"/>
                  <a:pt x="716694" y="0"/>
                </a:cubicBezTo>
                <a:cubicBezTo>
                  <a:pt x="782511" y="0"/>
                  <a:pt x="832793" y="136423"/>
                  <a:pt x="914146" y="136425"/>
                </a:cubicBezTo>
                <a:lnTo>
                  <a:pt x="1158205" y="136431"/>
                </a:lnTo>
                <a:cubicBezTo>
                  <a:pt x="1211452" y="173224"/>
                  <a:pt x="1167813" y="311702"/>
                  <a:pt x="1233627" y="357181"/>
                </a:cubicBezTo>
                <a:lnTo>
                  <a:pt x="1431070" y="493619"/>
                </a:lnTo>
                <a:cubicBezTo>
                  <a:pt x="1451408" y="553151"/>
                  <a:pt x="1330518" y="640790"/>
                  <a:pt x="1355656" y="714375"/>
                </a:cubicBezTo>
                <a:lnTo>
                  <a:pt x="1431070" y="935131"/>
                </a:lnTo>
                <a:cubicBezTo>
                  <a:pt x="1410732" y="994663"/>
                  <a:pt x="1258768" y="997986"/>
                  <a:pt x="1233627" y="1071569"/>
                </a:cubicBezTo>
                <a:lnTo>
                  <a:pt x="1158205" y="1292319"/>
                </a:lnTo>
                <a:cubicBezTo>
                  <a:pt x="1104958" y="1329112"/>
                  <a:pt x="979963" y="1246850"/>
                  <a:pt x="914146" y="1292325"/>
                </a:cubicBezTo>
                <a:lnTo>
                  <a:pt x="716694" y="1428750"/>
                </a:lnTo>
                <a:cubicBezTo>
                  <a:pt x="650877" y="1428750"/>
                  <a:pt x="600595" y="1292327"/>
                  <a:pt x="519242" y="1292325"/>
                </a:cubicBezTo>
                <a:lnTo>
                  <a:pt x="275183" y="1292319"/>
                </a:lnTo>
                <a:cubicBezTo>
                  <a:pt x="221936" y="1255526"/>
                  <a:pt x="265575" y="1117048"/>
                  <a:pt x="199761" y="1071569"/>
                </a:cubicBezTo>
                <a:lnTo>
                  <a:pt x="2318" y="935131"/>
                </a:lnTo>
                <a:cubicBezTo>
                  <a:pt x="-18020" y="875599"/>
                  <a:pt x="102870" y="787960"/>
                  <a:pt x="77732" y="714375"/>
                </a:cubicBezTo>
                <a:lnTo>
                  <a:pt x="2318" y="493619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6" name="星 12 61"/>
          <p:cNvSpPr/>
          <p:nvPr/>
        </p:nvSpPr>
        <p:spPr>
          <a:xfrm>
            <a:off x="4181736" y="2768861"/>
            <a:ext cx="1590783" cy="1583842"/>
          </a:xfrm>
          <a:custGeom>
            <a:avLst/>
            <a:gdLst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16714"/>
              <a:gd name="connsiteY0" fmla="*/ 704850 h 1409700"/>
              <a:gd name="connsiteX1" fmla="*/ 120627 w 1416714"/>
              <a:gd name="connsiteY1" fmla="*/ 548308 h 1409700"/>
              <a:gd name="connsiteX2" fmla="*/ 94432 w 1416714"/>
              <a:gd name="connsiteY2" fmla="*/ 352425 h 1409700"/>
              <a:gd name="connsiteX3" fmla="*/ 277169 w 1416714"/>
              <a:gd name="connsiteY3" fmla="*/ 277169 h 1409700"/>
              <a:gd name="connsiteX4" fmla="*/ 352425 w 1416714"/>
              <a:gd name="connsiteY4" fmla="*/ 94432 h 1409700"/>
              <a:gd name="connsiteX5" fmla="*/ 548308 w 1416714"/>
              <a:gd name="connsiteY5" fmla="*/ 120627 h 1409700"/>
              <a:gd name="connsiteX6" fmla="*/ 704850 w 1416714"/>
              <a:gd name="connsiteY6" fmla="*/ 0 h 1409700"/>
              <a:gd name="connsiteX7" fmla="*/ 861392 w 1416714"/>
              <a:gd name="connsiteY7" fmla="*/ 120627 h 1409700"/>
              <a:gd name="connsiteX8" fmla="*/ 1057275 w 1416714"/>
              <a:gd name="connsiteY8" fmla="*/ 94432 h 1409700"/>
              <a:gd name="connsiteX9" fmla="*/ 1132531 w 1416714"/>
              <a:gd name="connsiteY9" fmla="*/ 277169 h 1409700"/>
              <a:gd name="connsiteX10" fmla="*/ 1315268 w 1416714"/>
              <a:gd name="connsiteY10" fmla="*/ 352425 h 1409700"/>
              <a:gd name="connsiteX11" fmla="*/ 1289073 w 1416714"/>
              <a:gd name="connsiteY11" fmla="*/ 548308 h 1409700"/>
              <a:gd name="connsiteX12" fmla="*/ 1409700 w 1416714"/>
              <a:gd name="connsiteY12" fmla="*/ 704850 h 1409700"/>
              <a:gd name="connsiteX13" fmla="*/ 1289073 w 1416714"/>
              <a:gd name="connsiteY13" fmla="*/ 861392 h 1409700"/>
              <a:gd name="connsiteX14" fmla="*/ 1315268 w 1416714"/>
              <a:gd name="connsiteY14" fmla="*/ 1057275 h 1409700"/>
              <a:gd name="connsiteX15" fmla="*/ 1132531 w 1416714"/>
              <a:gd name="connsiteY15" fmla="*/ 1132531 h 1409700"/>
              <a:gd name="connsiteX16" fmla="*/ 1057275 w 1416714"/>
              <a:gd name="connsiteY16" fmla="*/ 1315268 h 1409700"/>
              <a:gd name="connsiteX17" fmla="*/ 861392 w 1416714"/>
              <a:gd name="connsiteY17" fmla="*/ 1289073 h 1409700"/>
              <a:gd name="connsiteX18" fmla="*/ 704850 w 1416714"/>
              <a:gd name="connsiteY18" fmla="*/ 1409700 h 1409700"/>
              <a:gd name="connsiteX19" fmla="*/ 548308 w 1416714"/>
              <a:gd name="connsiteY19" fmla="*/ 1289073 h 1409700"/>
              <a:gd name="connsiteX20" fmla="*/ 352425 w 1416714"/>
              <a:gd name="connsiteY20" fmla="*/ 1315268 h 1409700"/>
              <a:gd name="connsiteX21" fmla="*/ 277169 w 1416714"/>
              <a:gd name="connsiteY21" fmla="*/ 1132531 h 1409700"/>
              <a:gd name="connsiteX22" fmla="*/ 94432 w 1416714"/>
              <a:gd name="connsiteY22" fmla="*/ 1057275 h 1409700"/>
              <a:gd name="connsiteX23" fmla="*/ 120627 w 1416714"/>
              <a:gd name="connsiteY23" fmla="*/ 861392 h 1409700"/>
              <a:gd name="connsiteX24" fmla="*/ 0 w 1416714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16714"/>
              <a:gd name="connsiteX1" fmla="*/ 120627 w 1409700"/>
              <a:gd name="connsiteY1" fmla="*/ 548308 h 1416714"/>
              <a:gd name="connsiteX2" fmla="*/ 94432 w 1409700"/>
              <a:gd name="connsiteY2" fmla="*/ 352425 h 1416714"/>
              <a:gd name="connsiteX3" fmla="*/ 277169 w 1409700"/>
              <a:gd name="connsiteY3" fmla="*/ 277169 h 1416714"/>
              <a:gd name="connsiteX4" fmla="*/ 352425 w 1409700"/>
              <a:gd name="connsiteY4" fmla="*/ 94432 h 1416714"/>
              <a:gd name="connsiteX5" fmla="*/ 548308 w 1409700"/>
              <a:gd name="connsiteY5" fmla="*/ 120627 h 1416714"/>
              <a:gd name="connsiteX6" fmla="*/ 704850 w 1409700"/>
              <a:gd name="connsiteY6" fmla="*/ 0 h 1416714"/>
              <a:gd name="connsiteX7" fmla="*/ 861392 w 1409700"/>
              <a:gd name="connsiteY7" fmla="*/ 120627 h 1416714"/>
              <a:gd name="connsiteX8" fmla="*/ 1057275 w 1409700"/>
              <a:gd name="connsiteY8" fmla="*/ 94432 h 1416714"/>
              <a:gd name="connsiteX9" fmla="*/ 1132531 w 1409700"/>
              <a:gd name="connsiteY9" fmla="*/ 277169 h 1416714"/>
              <a:gd name="connsiteX10" fmla="*/ 1315268 w 1409700"/>
              <a:gd name="connsiteY10" fmla="*/ 352425 h 1416714"/>
              <a:gd name="connsiteX11" fmla="*/ 1289073 w 1409700"/>
              <a:gd name="connsiteY11" fmla="*/ 548308 h 1416714"/>
              <a:gd name="connsiteX12" fmla="*/ 1409700 w 1409700"/>
              <a:gd name="connsiteY12" fmla="*/ 704850 h 1416714"/>
              <a:gd name="connsiteX13" fmla="*/ 1289073 w 1409700"/>
              <a:gd name="connsiteY13" fmla="*/ 861392 h 1416714"/>
              <a:gd name="connsiteX14" fmla="*/ 1315268 w 1409700"/>
              <a:gd name="connsiteY14" fmla="*/ 1057275 h 1416714"/>
              <a:gd name="connsiteX15" fmla="*/ 1132531 w 1409700"/>
              <a:gd name="connsiteY15" fmla="*/ 1132531 h 1416714"/>
              <a:gd name="connsiteX16" fmla="*/ 1057275 w 1409700"/>
              <a:gd name="connsiteY16" fmla="*/ 1315268 h 1416714"/>
              <a:gd name="connsiteX17" fmla="*/ 861392 w 1409700"/>
              <a:gd name="connsiteY17" fmla="*/ 1289073 h 1416714"/>
              <a:gd name="connsiteX18" fmla="*/ 704850 w 1409700"/>
              <a:gd name="connsiteY18" fmla="*/ 1409700 h 1416714"/>
              <a:gd name="connsiteX19" fmla="*/ 548308 w 1409700"/>
              <a:gd name="connsiteY19" fmla="*/ 1289073 h 1416714"/>
              <a:gd name="connsiteX20" fmla="*/ 352425 w 1409700"/>
              <a:gd name="connsiteY20" fmla="*/ 1315268 h 1416714"/>
              <a:gd name="connsiteX21" fmla="*/ 277169 w 1409700"/>
              <a:gd name="connsiteY21" fmla="*/ 1132531 h 1416714"/>
              <a:gd name="connsiteX22" fmla="*/ 94432 w 1409700"/>
              <a:gd name="connsiteY22" fmla="*/ 1057275 h 1416714"/>
              <a:gd name="connsiteX23" fmla="*/ 120627 w 1409700"/>
              <a:gd name="connsiteY23" fmla="*/ 861392 h 1416714"/>
              <a:gd name="connsiteX24" fmla="*/ 0 w 1409700"/>
              <a:gd name="connsiteY24" fmla="*/ 704850 h 1416714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120627 w 1409700"/>
              <a:gd name="connsiteY1" fmla="*/ 548308 h 1409700"/>
              <a:gd name="connsiteX2" fmla="*/ 94432 w 1409700"/>
              <a:gd name="connsiteY2" fmla="*/ 352425 h 1409700"/>
              <a:gd name="connsiteX3" fmla="*/ 277169 w 1409700"/>
              <a:gd name="connsiteY3" fmla="*/ 277169 h 1409700"/>
              <a:gd name="connsiteX4" fmla="*/ 352425 w 1409700"/>
              <a:gd name="connsiteY4" fmla="*/ 94432 h 1409700"/>
              <a:gd name="connsiteX5" fmla="*/ 548308 w 1409700"/>
              <a:gd name="connsiteY5" fmla="*/ 120627 h 1409700"/>
              <a:gd name="connsiteX6" fmla="*/ 704850 w 1409700"/>
              <a:gd name="connsiteY6" fmla="*/ 0 h 1409700"/>
              <a:gd name="connsiteX7" fmla="*/ 861392 w 1409700"/>
              <a:gd name="connsiteY7" fmla="*/ 120627 h 1409700"/>
              <a:gd name="connsiteX8" fmla="*/ 1057275 w 1409700"/>
              <a:gd name="connsiteY8" fmla="*/ 94432 h 1409700"/>
              <a:gd name="connsiteX9" fmla="*/ 1132531 w 1409700"/>
              <a:gd name="connsiteY9" fmla="*/ 277169 h 1409700"/>
              <a:gd name="connsiteX10" fmla="*/ 1315268 w 1409700"/>
              <a:gd name="connsiteY10" fmla="*/ 352425 h 1409700"/>
              <a:gd name="connsiteX11" fmla="*/ 1289073 w 1409700"/>
              <a:gd name="connsiteY11" fmla="*/ 548308 h 1409700"/>
              <a:gd name="connsiteX12" fmla="*/ 1409700 w 1409700"/>
              <a:gd name="connsiteY12" fmla="*/ 704850 h 1409700"/>
              <a:gd name="connsiteX13" fmla="*/ 1289073 w 1409700"/>
              <a:gd name="connsiteY13" fmla="*/ 861392 h 1409700"/>
              <a:gd name="connsiteX14" fmla="*/ 1315268 w 1409700"/>
              <a:gd name="connsiteY14" fmla="*/ 1057275 h 1409700"/>
              <a:gd name="connsiteX15" fmla="*/ 1132531 w 1409700"/>
              <a:gd name="connsiteY15" fmla="*/ 1132531 h 1409700"/>
              <a:gd name="connsiteX16" fmla="*/ 1057275 w 1409700"/>
              <a:gd name="connsiteY16" fmla="*/ 1315268 h 1409700"/>
              <a:gd name="connsiteX17" fmla="*/ 861392 w 1409700"/>
              <a:gd name="connsiteY17" fmla="*/ 1289073 h 1409700"/>
              <a:gd name="connsiteX18" fmla="*/ 704850 w 1409700"/>
              <a:gd name="connsiteY18" fmla="*/ 1409700 h 1409700"/>
              <a:gd name="connsiteX19" fmla="*/ 548308 w 1409700"/>
              <a:gd name="connsiteY19" fmla="*/ 1289073 h 1409700"/>
              <a:gd name="connsiteX20" fmla="*/ 352425 w 1409700"/>
              <a:gd name="connsiteY20" fmla="*/ 1315268 h 1409700"/>
              <a:gd name="connsiteX21" fmla="*/ 277169 w 1409700"/>
              <a:gd name="connsiteY21" fmla="*/ 1132531 h 1409700"/>
              <a:gd name="connsiteX22" fmla="*/ 94432 w 1409700"/>
              <a:gd name="connsiteY22" fmla="*/ 1057275 h 1409700"/>
              <a:gd name="connsiteX23" fmla="*/ 120627 w 1409700"/>
              <a:gd name="connsiteY23" fmla="*/ 861392 h 1409700"/>
              <a:gd name="connsiteX24" fmla="*/ 0 w 1409700"/>
              <a:gd name="connsiteY24" fmla="*/ 704850 h 1409700"/>
              <a:gd name="connsiteX0" fmla="*/ 7014 w 1416714"/>
              <a:gd name="connsiteY0" fmla="*/ 704850 h 1409700"/>
              <a:gd name="connsiteX1" fmla="*/ 127641 w 1416714"/>
              <a:gd name="connsiteY1" fmla="*/ 548308 h 1409700"/>
              <a:gd name="connsiteX2" fmla="*/ 101446 w 1416714"/>
              <a:gd name="connsiteY2" fmla="*/ 352425 h 1409700"/>
              <a:gd name="connsiteX3" fmla="*/ 284183 w 1416714"/>
              <a:gd name="connsiteY3" fmla="*/ 277169 h 1409700"/>
              <a:gd name="connsiteX4" fmla="*/ 359439 w 1416714"/>
              <a:gd name="connsiteY4" fmla="*/ 94432 h 1409700"/>
              <a:gd name="connsiteX5" fmla="*/ 555322 w 1416714"/>
              <a:gd name="connsiteY5" fmla="*/ 120627 h 1409700"/>
              <a:gd name="connsiteX6" fmla="*/ 711864 w 1416714"/>
              <a:gd name="connsiteY6" fmla="*/ 0 h 1409700"/>
              <a:gd name="connsiteX7" fmla="*/ 868406 w 1416714"/>
              <a:gd name="connsiteY7" fmla="*/ 120627 h 1409700"/>
              <a:gd name="connsiteX8" fmla="*/ 1064289 w 1416714"/>
              <a:gd name="connsiteY8" fmla="*/ 94432 h 1409700"/>
              <a:gd name="connsiteX9" fmla="*/ 1139545 w 1416714"/>
              <a:gd name="connsiteY9" fmla="*/ 277169 h 1409700"/>
              <a:gd name="connsiteX10" fmla="*/ 1322282 w 1416714"/>
              <a:gd name="connsiteY10" fmla="*/ 352425 h 1409700"/>
              <a:gd name="connsiteX11" fmla="*/ 1296087 w 1416714"/>
              <a:gd name="connsiteY11" fmla="*/ 548308 h 1409700"/>
              <a:gd name="connsiteX12" fmla="*/ 1416714 w 1416714"/>
              <a:gd name="connsiteY12" fmla="*/ 704850 h 1409700"/>
              <a:gd name="connsiteX13" fmla="*/ 1296087 w 1416714"/>
              <a:gd name="connsiteY13" fmla="*/ 861392 h 1409700"/>
              <a:gd name="connsiteX14" fmla="*/ 1322282 w 1416714"/>
              <a:gd name="connsiteY14" fmla="*/ 1057275 h 1409700"/>
              <a:gd name="connsiteX15" fmla="*/ 1139545 w 1416714"/>
              <a:gd name="connsiteY15" fmla="*/ 1132531 h 1409700"/>
              <a:gd name="connsiteX16" fmla="*/ 1064289 w 1416714"/>
              <a:gd name="connsiteY16" fmla="*/ 1315268 h 1409700"/>
              <a:gd name="connsiteX17" fmla="*/ 868406 w 1416714"/>
              <a:gd name="connsiteY17" fmla="*/ 1289073 h 1409700"/>
              <a:gd name="connsiteX18" fmla="*/ 711864 w 1416714"/>
              <a:gd name="connsiteY18" fmla="*/ 1409700 h 1409700"/>
              <a:gd name="connsiteX19" fmla="*/ 555322 w 1416714"/>
              <a:gd name="connsiteY19" fmla="*/ 1289073 h 1409700"/>
              <a:gd name="connsiteX20" fmla="*/ 359439 w 1416714"/>
              <a:gd name="connsiteY20" fmla="*/ 1315268 h 1409700"/>
              <a:gd name="connsiteX21" fmla="*/ 284183 w 1416714"/>
              <a:gd name="connsiteY21" fmla="*/ 1132531 h 1409700"/>
              <a:gd name="connsiteX22" fmla="*/ 101446 w 1416714"/>
              <a:gd name="connsiteY22" fmla="*/ 1057275 h 1409700"/>
              <a:gd name="connsiteX23" fmla="*/ 127641 w 1416714"/>
              <a:gd name="connsiteY23" fmla="*/ 861392 h 1409700"/>
              <a:gd name="connsiteX24" fmla="*/ 7014 w 1416714"/>
              <a:gd name="connsiteY24" fmla="*/ 704850 h 1409700"/>
              <a:gd name="connsiteX0" fmla="*/ 6178 w 1415878"/>
              <a:gd name="connsiteY0" fmla="*/ 704850 h 1409700"/>
              <a:gd name="connsiteX1" fmla="*/ 126805 w 1415878"/>
              <a:gd name="connsiteY1" fmla="*/ 548308 h 1409700"/>
              <a:gd name="connsiteX2" fmla="*/ 100610 w 1415878"/>
              <a:gd name="connsiteY2" fmla="*/ 352425 h 1409700"/>
              <a:gd name="connsiteX3" fmla="*/ 283347 w 1415878"/>
              <a:gd name="connsiteY3" fmla="*/ 277169 h 1409700"/>
              <a:gd name="connsiteX4" fmla="*/ 358603 w 1415878"/>
              <a:gd name="connsiteY4" fmla="*/ 94432 h 1409700"/>
              <a:gd name="connsiteX5" fmla="*/ 554486 w 1415878"/>
              <a:gd name="connsiteY5" fmla="*/ 120627 h 1409700"/>
              <a:gd name="connsiteX6" fmla="*/ 711028 w 1415878"/>
              <a:gd name="connsiteY6" fmla="*/ 0 h 1409700"/>
              <a:gd name="connsiteX7" fmla="*/ 867570 w 1415878"/>
              <a:gd name="connsiteY7" fmla="*/ 120627 h 1409700"/>
              <a:gd name="connsiteX8" fmla="*/ 1063453 w 1415878"/>
              <a:gd name="connsiteY8" fmla="*/ 94432 h 1409700"/>
              <a:gd name="connsiteX9" fmla="*/ 1138709 w 1415878"/>
              <a:gd name="connsiteY9" fmla="*/ 277169 h 1409700"/>
              <a:gd name="connsiteX10" fmla="*/ 1321446 w 1415878"/>
              <a:gd name="connsiteY10" fmla="*/ 352425 h 1409700"/>
              <a:gd name="connsiteX11" fmla="*/ 1295251 w 1415878"/>
              <a:gd name="connsiteY11" fmla="*/ 548308 h 1409700"/>
              <a:gd name="connsiteX12" fmla="*/ 1415878 w 1415878"/>
              <a:gd name="connsiteY12" fmla="*/ 704850 h 1409700"/>
              <a:gd name="connsiteX13" fmla="*/ 1295251 w 1415878"/>
              <a:gd name="connsiteY13" fmla="*/ 861392 h 1409700"/>
              <a:gd name="connsiteX14" fmla="*/ 1321446 w 1415878"/>
              <a:gd name="connsiteY14" fmla="*/ 1057275 h 1409700"/>
              <a:gd name="connsiteX15" fmla="*/ 1138709 w 1415878"/>
              <a:gd name="connsiteY15" fmla="*/ 1132531 h 1409700"/>
              <a:gd name="connsiteX16" fmla="*/ 1063453 w 1415878"/>
              <a:gd name="connsiteY16" fmla="*/ 1315268 h 1409700"/>
              <a:gd name="connsiteX17" fmla="*/ 867570 w 1415878"/>
              <a:gd name="connsiteY17" fmla="*/ 1289073 h 1409700"/>
              <a:gd name="connsiteX18" fmla="*/ 711028 w 1415878"/>
              <a:gd name="connsiteY18" fmla="*/ 1409700 h 1409700"/>
              <a:gd name="connsiteX19" fmla="*/ 554486 w 1415878"/>
              <a:gd name="connsiteY19" fmla="*/ 1289073 h 1409700"/>
              <a:gd name="connsiteX20" fmla="*/ 358603 w 1415878"/>
              <a:gd name="connsiteY20" fmla="*/ 1315268 h 1409700"/>
              <a:gd name="connsiteX21" fmla="*/ 283347 w 1415878"/>
              <a:gd name="connsiteY21" fmla="*/ 1132531 h 1409700"/>
              <a:gd name="connsiteX22" fmla="*/ 100610 w 1415878"/>
              <a:gd name="connsiteY22" fmla="*/ 1057275 h 1409700"/>
              <a:gd name="connsiteX23" fmla="*/ 126805 w 1415878"/>
              <a:gd name="connsiteY23" fmla="*/ 861392 h 1409700"/>
              <a:gd name="connsiteX24" fmla="*/ 6178 w 1415878"/>
              <a:gd name="connsiteY24" fmla="*/ 704850 h 1409700"/>
              <a:gd name="connsiteX0" fmla="*/ 6178 w 1415878"/>
              <a:gd name="connsiteY0" fmla="*/ 704850 h 1409700"/>
              <a:gd name="connsiteX1" fmla="*/ 126805 w 1415878"/>
              <a:gd name="connsiteY1" fmla="*/ 548308 h 1409700"/>
              <a:gd name="connsiteX2" fmla="*/ 100610 w 1415878"/>
              <a:gd name="connsiteY2" fmla="*/ 352425 h 1409700"/>
              <a:gd name="connsiteX3" fmla="*/ 283347 w 1415878"/>
              <a:gd name="connsiteY3" fmla="*/ 277169 h 1409700"/>
              <a:gd name="connsiteX4" fmla="*/ 358603 w 1415878"/>
              <a:gd name="connsiteY4" fmla="*/ 94432 h 1409700"/>
              <a:gd name="connsiteX5" fmla="*/ 554486 w 1415878"/>
              <a:gd name="connsiteY5" fmla="*/ 120627 h 1409700"/>
              <a:gd name="connsiteX6" fmla="*/ 711028 w 1415878"/>
              <a:gd name="connsiteY6" fmla="*/ 0 h 1409700"/>
              <a:gd name="connsiteX7" fmla="*/ 867570 w 1415878"/>
              <a:gd name="connsiteY7" fmla="*/ 120627 h 1409700"/>
              <a:gd name="connsiteX8" fmla="*/ 1063453 w 1415878"/>
              <a:gd name="connsiteY8" fmla="*/ 94432 h 1409700"/>
              <a:gd name="connsiteX9" fmla="*/ 1138709 w 1415878"/>
              <a:gd name="connsiteY9" fmla="*/ 277169 h 1409700"/>
              <a:gd name="connsiteX10" fmla="*/ 1321446 w 1415878"/>
              <a:gd name="connsiteY10" fmla="*/ 352425 h 1409700"/>
              <a:gd name="connsiteX11" fmla="*/ 1295251 w 1415878"/>
              <a:gd name="connsiteY11" fmla="*/ 548308 h 1409700"/>
              <a:gd name="connsiteX12" fmla="*/ 1415878 w 1415878"/>
              <a:gd name="connsiteY12" fmla="*/ 704850 h 1409700"/>
              <a:gd name="connsiteX13" fmla="*/ 1295251 w 1415878"/>
              <a:gd name="connsiteY13" fmla="*/ 861392 h 1409700"/>
              <a:gd name="connsiteX14" fmla="*/ 1321446 w 1415878"/>
              <a:gd name="connsiteY14" fmla="*/ 1057275 h 1409700"/>
              <a:gd name="connsiteX15" fmla="*/ 1138709 w 1415878"/>
              <a:gd name="connsiteY15" fmla="*/ 1132531 h 1409700"/>
              <a:gd name="connsiteX16" fmla="*/ 1063453 w 1415878"/>
              <a:gd name="connsiteY16" fmla="*/ 1315268 h 1409700"/>
              <a:gd name="connsiteX17" fmla="*/ 867570 w 1415878"/>
              <a:gd name="connsiteY17" fmla="*/ 1289073 h 1409700"/>
              <a:gd name="connsiteX18" fmla="*/ 711028 w 1415878"/>
              <a:gd name="connsiteY18" fmla="*/ 1409700 h 1409700"/>
              <a:gd name="connsiteX19" fmla="*/ 554486 w 1415878"/>
              <a:gd name="connsiteY19" fmla="*/ 1289073 h 1409700"/>
              <a:gd name="connsiteX20" fmla="*/ 358603 w 1415878"/>
              <a:gd name="connsiteY20" fmla="*/ 1315268 h 1409700"/>
              <a:gd name="connsiteX21" fmla="*/ 283347 w 1415878"/>
              <a:gd name="connsiteY21" fmla="*/ 1132531 h 1409700"/>
              <a:gd name="connsiteX22" fmla="*/ 100610 w 1415878"/>
              <a:gd name="connsiteY22" fmla="*/ 1057275 h 1409700"/>
              <a:gd name="connsiteX23" fmla="*/ 126805 w 1415878"/>
              <a:gd name="connsiteY23" fmla="*/ 861392 h 1409700"/>
              <a:gd name="connsiteX24" fmla="*/ 6178 w 1415878"/>
              <a:gd name="connsiteY24" fmla="*/ 704850 h 1409700"/>
              <a:gd name="connsiteX0" fmla="*/ 6178 w 1415878"/>
              <a:gd name="connsiteY0" fmla="*/ 704850 h 1409700"/>
              <a:gd name="connsiteX1" fmla="*/ 126805 w 1415878"/>
              <a:gd name="connsiteY1" fmla="*/ 548308 h 1409700"/>
              <a:gd name="connsiteX2" fmla="*/ 100610 w 1415878"/>
              <a:gd name="connsiteY2" fmla="*/ 352425 h 1409700"/>
              <a:gd name="connsiteX3" fmla="*/ 283347 w 1415878"/>
              <a:gd name="connsiteY3" fmla="*/ 277169 h 1409700"/>
              <a:gd name="connsiteX4" fmla="*/ 358603 w 1415878"/>
              <a:gd name="connsiteY4" fmla="*/ 94432 h 1409700"/>
              <a:gd name="connsiteX5" fmla="*/ 554486 w 1415878"/>
              <a:gd name="connsiteY5" fmla="*/ 120627 h 1409700"/>
              <a:gd name="connsiteX6" fmla="*/ 711028 w 1415878"/>
              <a:gd name="connsiteY6" fmla="*/ 0 h 1409700"/>
              <a:gd name="connsiteX7" fmla="*/ 867570 w 1415878"/>
              <a:gd name="connsiteY7" fmla="*/ 120627 h 1409700"/>
              <a:gd name="connsiteX8" fmla="*/ 1063453 w 1415878"/>
              <a:gd name="connsiteY8" fmla="*/ 94432 h 1409700"/>
              <a:gd name="connsiteX9" fmla="*/ 1138709 w 1415878"/>
              <a:gd name="connsiteY9" fmla="*/ 277169 h 1409700"/>
              <a:gd name="connsiteX10" fmla="*/ 1321446 w 1415878"/>
              <a:gd name="connsiteY10" fmla="*/ 352425 h 1409700"/>
              <a:gd name="connsiteX11" fmla="*/ 1295251 w 1415878"/>
              <a:gd name="connsiteY11" fmla="*/ 548308 h 1409700"/>
              <a:gd name="connsiteX12" fmla="*/ 1415878 w 1415878"/>
              <a:gd name="connsiteY12" fmla="*/ 704850 h 1409700"/>
              <a:gd name="connsiteX13" fmla="*/ 1295251 w 1415878"/>
              <a:gd name="connsiteY13" fmla="*/ 861392 h 1409700"/>
              <a:gd name="connsiteX14" fmla="*/ 1321446 w 1415878"/>
              <a:gd name="connsiteY14" fmla="*/ 1057275 h 1409700"/>
              <a:gd name="connsiteX15" fmla="*/ 1138709 w 1415878"/>
              <a:gd name="connsiteY15" fmla="*/ 1132531 h 1409700"/>
              <a:gd name="connsiteX16" fmla="*/ 1063453 w 1415878"/>
              <a:gd name="connsiteY16" fmla="*/ 1315268 h 1409700"/>
              <a:gd name="connsiteX17" fmla="*/ 867570 w 1415878"/>
              <a:gd name="connsiteY17" fmla="*/ 1289073 h 1409700"/>
              <a:gd name="connsiteX18" fmla="*/ 711028 w 1415878"/>
              <a:gd name="connsiteY18" fmla="*/ 1409700 h 1409700"/>
              <a:gd name="connsiteX19" fmla="*/ 554486 w 1415878"/>
              <a:gd name="connsiteY19" fmla="*/ 1289073 h 1409700"/>
              <a:gd name="connsiteX20" fmla="*/ 358603 w 1415878"/>
              <a:gd name="connsiteY20" fmla="*/ 1315268 h 1409700"/>
              <a:gd name="connsiteX21" fmla="*/ 283347 w 1415878"/>
              <a:gd name="connsiteY21" fmla="*/ 1132531 h 1409700"/>
              <a:gd name="connsiteX22" fmla="*/ 100610 w 1415878"/>
              <a:gd name="connsiteY22" fmla="*/ 1057275 h 1409700"/>
              <a:gd name="connsiteX23" fmla="*/ 126805 w 1415878"/>
              <a:gd name="connsiteY23" fmla="*/ 861392 h 1409700"/>
              <a:gd name="connsiteX24" fmla="*/ 6178 w 1415878"/>
              <a:gd name="connsiteY24" fmla="*/ 704850 h 1409700"/>
              <a:gd name="connsiteX0" fmla="*/ 6178 w 1415878"/>
              <a:gd name="connsiteY0" fmla="*/ 704850 h 1409700"/>
              <a:gd name="connsiteX1" fmla="*/ 126805 w 1415878"/>
              <a:gd name="connsiteY1" fmla="*/ 548308 h 1409700"/>
              <a:gd name="connsiteX2" fmla="*/ 100610 w 1415878"/>
              <a:gd name="connsiteY2" fmla="*/ 352425 h 1409700"/>
              <a:gd name="connsiteX3" fmla="*/ 283347 w 1415878"/>
              <a:gd name="connsiteY3" fmla="*/ 277169 h 1409700"/>
              <a:gd name="connsiteX4" fmla="*/ 358603 w 1415878"/>
              <a:gd name="connsiteY4" fmla="*/ 94432 h 1409700"/>
              <a:gd name="connsiteX5" fmla="*/ 554486 w 1415878"/>
              <a:gd name="connsiteY5" fmla="*/ 120627 h 1409700"/>
              <a:gd name="connsiteX6" fmla="*/ 711028 w 1415878"/>
              <a:gd name="connsiteY6" fmla="*/ 0 h 1409700"/>
              <a:gd name="connsiteX7" fmla="*/ 867570 w 1415878"/>
              <a:gd name="connsiteY7" fmla="*/ 120627 h 1409700"/>
              <a:gd name="connsiteX8" fmla="*/ 1063453 w 1415878"/>
              <a:gd name="connsiteY8" fmla="*/ 94432 h 1409700"/>
              <a:gd name="connsiteX9" fmla="*/ 1138709 w 1415878"/>
              <a:gd name="connsiteY9" fmla="*/ 277169 h 1409700"/>
              <a:gd name="connsiteX10" fmla="*/ 1321446 w 1415878"/>
              <a:gd name="connsiteY10" fmla="*/ 352425 h 1409700"/>
              <a:gd name="connsiteX11" fmla="*/ 1295251 w 1415878"/>
              <a:gd name="connsiteY11" fmla="*/ 548308 h 1409700"/>
              <a:gd name="connsiteX12" fmla="*/ 1415878 w 1415878"/>
              <a:gd name="connsiteY12" fmla="*/ 704850 h 1409700"/>
              <a:gd name="connsiteX13" fmla="*/ 1295251 w 1415878"/>
              <a:gd name="connsiteY13" fmla="*/ 861392 h 1409700"/>
              <a:gd name="connsiteX14" fmla="*/ 1321446 w 1415878"/>
              <a:gd name="connsiteY14" fmla="*/ 1057275 h 1409700"/>
              <a:gd name="connsiteX15" fmla="*/ 1138709 w 1415878"/>
              <a:gd name="connsiteY15" fmla="*/ 1132531 h 1409700"/>
              <a:gd name="connsiteX16" fmla="*/ 1063453 w 1415878"/>
              <a:gd name="connsiteY16" fmla="*/ 1315268 h 1409700"/>
              <a:gd name="connsiteX17" fmla="*/ 867570 w 1415878"/>
              <a:gd name="connsiteY17" fmla="*/ 1289073 h 1409700"/>
              <a:gd name="connsiteX18" fmla="*/ 711028 w 1415878"/>
              <a:gd name="connsiteY18" fmla="*/ 1409700 h 1409700"/>
              <a:gd name="connsiteX19" fmla="*/ 554486 w 1415878"/>
              <a:gd name="connsiteY19" fmla="*/ 1289073 h 1409700"/>
              <a:gd name="connsiteX20" fmla="*/ 358603 w 1415878"/>
              <a:gd name="connsiteY20" fmla="*/ 1315268 h 1409700"/>
              <a:gd name="connsiteX21" fmla="*/ 283347 w 1415878"/>
              <a:gd name="connsiteY21" fmla="*/ 1132531 h 1409700"/>
              <a:gd name="connsiteX22" fmla="*/ 100610 w 1415878"/>
              <a:gd name="connsiteY22" fmla="*/ 1057275 h 1409700"/>
              <a:gd name="connsiteX23" fmla="*/ 126805 w 1415878"/>
              <a:gd name="connsiteY23" fmla="*/ 861392 h 1409700"/>
              <a:gd name="connsiteX24" fmla="*/ 6178 w 1415878"/>
              <a:gd name="connsiteY24" fmla="*/ 704850 h 1409700"/>
              <a:gd name="connsiteX0" fmla="*/ 6178 w 1415878"/>
              <a:gd name="connsiteY0" fmla="*/ 704850 h 1409700"/>
              <a:gd name="connsiteX1" fmla="*/ 126805 w 1415878"/>
              <a:gd name="connsiteY1" fmla="*/ 548308 h 1409700"/>
              <a:gd name="connsiteX2" fmla="*/ 100610 w 1415878"/>
              <a:gd name="connsiteY2" fmla="*/ 352425 h 1409700"/>
              <a:gd name="connsiteX3" fmla="*/ 283347 w 1415878"/>
              <a:gd name="connsiteY3" fmla="*/ 277169 h 1409700"/>
              <a:gd name="connsiteX4" fmla="*/ 358603 w 1415878"/>
              <a:gd name="connsiteY4" fmla="*/ 94432 h 1409700"/>
              <a:gd name="connsiteX5" fmla="*/ 554486 w 1415878"/>
              <a:gd name="connsiteY5" fmla="*/ 120627 h 1409700"/>
              <a:gd name="connsiteX6" fmla="*/ 711028 w 1415878"/>
              <a:gd name="connsiteY6" fmla="*/ 0 h 1409700"/>
              <a:gd name="connsiteX7" fmla="*/ 867570 w 1415878"/>
              <a:gd name="connsiteY7" fmla="*/ 120627 h 1409700"/>
              <a:gd name="connsiteX8" fmla="*/ 1063453 w 1415878"/>
              <a:gd name="connsiteY8" fmla="*/ 94432 h 1409700"/>
              <a:gd name="connsiteX9" fmla="*/ 1138709 w 1415878"/>
              <a:gd name="connsiteY9" fmla="*/ 277169 h 1409700"/>
              <a:gd name="connsiteX10" fmla="*/ 1321446 w 1415878"/>
              <a:gd name="connsiteY10" fmla="*/ 352425 h 1409700"/>
              <a:gd name="connsiteX11" fmla="*/ 1295251 w 1415878"/>
              <a:gd name="connsiteY11" fmla="*/ 548308 h 1409700"/>
              <a:gd name="connsiteX12" fmla="*/ 1415878 w 1415878"/>
              <a:gd name="connsiteY12" fmla="*/ 704850 h 1409700"/>
              <a:gd name="connsiteX13" fmla="*/ 1295251 w 1415878"/>
              <a:gd name="connsiteY13" fmla="*/ 861392 h 1409700"/>
              <a:gd name="connsiteX14" fmla="*/ 1321446 w 1415878"/>
              <a:gd name="connsiteY14" fmla="*/ 1057275 h 1409700"/>
              <a:gd name="connsiteX15" fmla="*/ 1138709 w 1415878"/>
              <a:gd name="connsiteY15" fmla="*/ 1132531 h 1409700"/>
              <a:gd name="connsiteX16" fmla="*/ 1063453 w 1415878"/>
              <a:gd name="connsiteY16" fmla="*/ 1315268 h 1409700"/>
              <a:gd name="connsiteX17" fmla="*/ 867570 w 1415878"/>
              <a:gd name="connsiteY17" fmla="*/ 1289073 h 1409700"/>
              <a:gd name="connsiteX18" fmla="*/ 711028 w 1415878"/>
              <a:gd name="connsiteY18" fmla="*/ 1409700 h 1409700"/>
              <a:gd name="connsiteX19" fmla="*/ 554486 w 1415878"/>
              <a:gd name="connsiteY19" fmla="*/ 1289073 h 1409700"/>
              <a:gd name="connsiteX20" fmla="*/ 358603 w 1415878"/>
              <a:gd name="connsiteY20" fmla="*/ 1315268 h 1409700"/>
              <a:gd name="connsiteX21" fmla="*/ 283347 w 1415878"/>
              <a:gd name="connsiteY21" fmla="*/ 1132531 h 1409700"/>
              <a:gd name="connsiteX22" fmla="*/ 100610 w 1415878"/>
              <a:gd name="connsiteY22" fmla="*/ 1057275 h 1409700"/>
              <a:gd name="connsiteX23" fmla="*/ 126805 w 1415878"/>
              <a:gd name="connsiteY23" fmla="*/ 861392 h 1409700"/>
              <a:gd name="connsiteX24" fmla="*/ 6178 w 1415878"/>
              <a:gd name="connsiteY24" fmla="*/ 704850 h 1409700"/>
              <a:gd name="connsiteX0" fmla="*/ 6178 w 1415878"/>
              <a:gd name="connsiteY0" fmla="*/ 711864 h 1416714"/>
              <a:gd name="connsiteX1" fmla="*/ 126805 w 1415878"/>
              <a:gd name="connsiteY1" fmla="*/ 555322 h 1416714"/>
              <a:gd name="connsiteX2" fmla="*/ 100610 w 1415878"/>
              <a:gd name="connsiteY2" fmla="*/ 359439 h 1416714"/>
              <a:gd name="connsiteX3" fmla="*/ 283347 w 1415878"/>
              <a:gd name="connsiteY3" fmla="*/ 284183 h 1416714"/>
              <a:gd name="connsiteX4" fmla="*/ 358603 w 1415878"/>
              <a:gd name="connsiteY4" fmla="*/ 101446 h 1416714"/>
              <a:gd name="connsiteX5" fmla="*/ 554486 w 1415878"/>
              <a:gd name="connsiteY5" fmla="*/ 127641 h 1416714"/>
              <a:gd name="connsiteX6" fmla="*/ 711028 w 1415878"/>
              <a:gd name="connsiteY6" fmla="*/ 7014 h 1416714"/>
              <a:gd name="connsiteX7" fmla="*/ 867570 w 1415878"/>
              <a:gd name="connsiteY7" fmla="*/ 127641 h 1416714"/>
              <a:gd name="connsiteX8" fmla="*/ 1063453 w 1415878"/>
              <a:gd name="connsiteY8" fmla="*/ 101446 h 1416714"/>
              <a:gd name="connsiteX9" fmla="*/ 1138709 w 1415878"/>
              <a:gd name="connsiteY9" fmla="*/ 284183 h 1416714"/>
              <a:gd name="connsiteX10" fmla="*/ 1321446 w 1415878"/>
              <a:gd name="connsiteY10" fmla="*/ 359439 h 1416714"/>
              <a:gd name="connsiteX11" fmla="*/ 1295251 w 1415878"/>
              <a:gd name="connsiteY11" fmla="*/ 555322 h 1416714"/>
              <a:gd name="connsiteX12" fmla="*/ 1415878 w 1415878"/>
              <a:gd name="connsiteY12" fmla="*/ 711864 h 1416714"/>
              <a:gd name="connsiteX13" fmla="*/ 1295251 w 1415878"/>
              <a:gd name="connsiteY13" fmla="*/ 868406 h 1416714"/>
              <a:gd name="connsiteX14" fmla="*/ 1321446 w 1415878"/>
              <a:gd name="connsiteY14" fmla="*/ 1064289 h 1416714"/>
              <a:gd name="connsiteX15" fmla="*/ 1138709 w 1415878"/>
              <a:gd name="connsiteY15" fmla="*/ 1139545 h 1416714"/>
              <a:gd name="connsiteX16" fmla="*/ 1063453 w 1415878"/>
              <a:gd name="connsiteY16" fmla="*/ 1322282 h 1416714"/>
              <a:gd name="connsiteX17" fmla="*/ 867570 w 1415878"/>
              <a:gd name="connsiteY17" fmla="*/ 1296087 h 1416714"/>
              <a:gd name="connsiteX18" fmla="*/ 711028 w 1415878"/>
              <a:gd name="connsiteY18" fmla="*/ 1416714 h 1416714"/>
              <a:gd name="connsiteX19" fmla="*/ 554486 w 1415878"/>
              <a:gd name="connsiteY19" fmla="*/ 1296087 h 1416714"/>
              <a:gd name="connsiteX20" fmla="*/ 358603 w 1415878"/>
              <a:gd name="connsiteY20" fmla="*/ 1322282 h 1416714"/>
              <a:gd name="connsiteX21" fmla="*/ 283347 w 1415878"/>
              <a:gd name="connsiteY21" fmla="*/ 1139545 h 1416714"/>
              <a:gd name="connsiteX22" fmla="*/ 100610 w 1415878"/>
              <a:gd name="connsiteY22" fmla="*/ 1064289 h 1416714"/>
              <a:gd name="connsiteX23" fmla="*/ 126805 w 1415878"/>
              <a:gd name="connsiteY23" fmla="*/ 868406 h 1416714"/>
              <a:gd name="connsiteX24" fmla="*/ 6178 w 1415878"/>
              <a:gd name="connsiteY24" fmla="*/ 711864 h 1416714"/>
              <a:gd name="connsiteX0" fmla="*/ 6178 w 1415878"/>
              <a:gd name="connsiteY0" fmla="*/ 704850 h 1409700"/>
              <a:gd name="connsiteX1" fmla="*/ 126805 w 1415878"/>
              <a:gd name="connsiteY1" fmla="*/ 548308 h 1409700"/>
              <a:gd name="connsiteX2" fmla="*/ 100610 w 1415878"/>
              <a:gd name="connsiteY2" fmla="*/ 352425 h 1409700"/>
              <a:gd name="connsiteX3" fmla="*/ 283347 w 1415878"/>
              <a:gd name="connsiteY3" fmla="*/ 277169 h 1409700"/>
              <a:gd name="connsiteX4" fmla="*/ 358603 w 1415878"/>
              <a:gd name="connsiteY4" fmla="*/ 94432 h 1409700"/>
              <a:gd name="connsiteX5" fmla="*/ 554486 w 1415878"/>
              <a:gd name="connsiteY5" fmla="*/ 120627 h 1409700"/>
              <a:gd name="connsiteX6" fmla="*/ 711028 w 1415878"/>
              <a:gd name="connsiteY6" fmla="*/ 0 h 1409700"/>
              <a:gd name="connsiteX7" fmla="*/ 867570 w 1415878"/>
              <a:gd name="connsiteY7" fmla="*/ 120627 h 1409700"/>
              <a:gd name="connsiteX8" fmla="*/ 1063453 w 1415878"/>
              <a:gd name="connsiteY8" fmla="*/ 94432 h 1409700"/>
              <a:gd name="connsiteX9" fmla="*/ 1138709 w 1415878"/>
              <a:gd name="connsiteY9" fmla="*/ 277169 h 1409700"/>
              <a:gd name="connsiteX10" fmla="*/ 1321446 w 1415878"/>
              <a:gd name="connsiteY10" fmla="*/ 352425 h 1409700"/>
              <a:gd name="connsiteX11" fmla="*/ 1295251 w 1415878"/>
              <a:gd name="connsiteY11" fmla="*/ 548308 h 1409700"/>
              <a:gd name="connsiteX12" fmla="*/ 1415878 w 1415878"/>
              <a:gd name="connsiteY12" fmla="*/ 704850 h 1409700"/>
              <a:gd name="connsiteX13" fmla="*/ 1295251 w 1415878"/>
              <a:gd name="connsiteY13" fmla="*/ 861392 h 1409700"/>
              <a:gd name="connsiteX14" fmla="*/ 1321446 w 1415878"/>
              <a:gd name="connsiteY14" fmla="*/ 1057275 h 1409700"/>
              <a:gd name="connsiteX15" fmla="*/ 1138709 w 1415878"/>
              <a:gd name="connsiteY15" fmla="*/ 1132531 h 1409700"/>
              <a:gd name="connsiteX16" fmla="*/ 1063453 w 1415878"/>
              <a:gd name="connsiteY16" fmla="*/ 1315268 h 1409700"/>
              <a:gd name="connsiteX17" fmla="*/ 867570 w 1415878"/>
              <a:gd name="connsiteY17" fmla="*/ 1289073 h 1409700"/>
              <a:gd name="connsiteX18" fmla="*/ 711028 w 1415878"/>
              <a:gd name="connsiteY18" fmla="*/ 1409700 h 1409700"/>
              <a:gd name="connsiteX19" fmla="*/ 554486 w 1415878"/>
              <a:gd name="connsiteY19" fmla="*/ 1289073 h 1409700"/>
              <a:gd name="connsiteX20" fmla="*/ 358603 w 1415878"/>
              <a:gd name="connsiteY20" fmla="*/ 1315268 h 1409700"/>
              <a:gd name="connsiteX21" fmla="*/ 283347 w 1415878"/>
              <a:gd name="connsiteY21" fmla="*/ 1132531 h 1409700"/>
              <a:gd name="connsiteX22" fmla="*/ 100610 w 1415878"/>
              <a:gd name="connsiteY22" fmla="*/ 1057275 h 1409700"/>
              <a:gd name="connsiteX23" fmla="*/ 126805 w 1415878"/>
              <a:gd name="connsiteY23" fmla="*/ 861392 h 1409700"/>
              <a:gd name="connsiteX24" fmla="*/ 6178 w 1415878"/>
              <a:gd name="connsiteY24" fmla="*/ 704850 h 140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415878" h="1409700">
                <a:moveTo>
                  <a:pt x="6178" y="704850"/>
                </a:moveTo>
                <a:cubicBezTo>
                  <a:pt x="-34031" y="652669"/>
                  <a:pt x="135537" y="613602"/>
                  <a:pt x="126805" y="548308"/>
                </a:cubicBezTo>
                <a:lnTo>
                  <a:pt x="100610" y="352425"/>
                </a:lnTo>
                <a:cubicBezTo>
                  <a:pt x="126700" y="307235"/>
                  <a:pt x="258262" y="338081"/>
                  <a:pt x="283347" y="277169"/>
                </a:cubicBezTo>
                <a:lnTo>
                  <a:pt x="358603" y="94432"/>
                </a:lnTo>
                <a:cubicBezTo>
                  <a:pt x="403793" y="68342"/>
                  <a:pt x="502305" y="160836"/>
                  <a:pt x="554486" y="120627"/>
                </a:cubicBezTo>
                <a:lnTo>
                  <a:pt x="711028" y="0"/>
                </a:lnTo>
                <a:cubicBezTo>
                  <a:pt x="763209" y="0"/>
                  <a:pt x="808833" y="104888"/>
                  <a:pt x="867570" y="120627"/>
                </a:cubicBezTo>
                <a:cubicBezTo>
                  <a:pt x="926307" y="136366"/>
                  <a:pt x="1018263" y="68342"/>
                  <a:pt x="1063453" y="94432"/>
                </a:cubicBezTo>
                <a:cubicBezTo>
                  <a:pt x="1108643" y="120522"/>
                  <a:pt x="1077797" y="252084"/>
                  <a:pt x="1138709" y="277169"/>
                </a:cubicBezTo>
                <a:lnTo>
                  <a:pt x="1321446" y="352425"/>
                </a:lnTo>
                <a:cubicBezTo>
                  <a:pt x="1347536" y="397615"/>
                  <a:pt x="1255042" y="496127"/>
                  <a:pt x="1295251" y="548308"/>
                </a:cubicBezTo>
                <a:lnTo>
                  <a:pt x="1415878" y="704850"/>
                </a:lnTo>
                <a:cubicBezTo>
                  <a:pt x="1415878" y="757031"/>
                  <a:pt x="1286519" y="796098"/>
                  <a:pt x="1295251" y="861392"/>
                </a:cubicBezTo>
                <a:lnTo>
                  <a:pt x="1321446" y="1057275"/>
                </a:lnTo>
                <a:cubicBezTo>
                  <a:pt x="1295356" y="1102465"/>
                  <a:pt x="1163794" y="1071619"/>
                  <a:pt x="1138709" y="1132531"/>
                </a:cubicBezTo>
                <a:lnTo>
                  <a:pt x="1063453" y="1315268"/>
                </a:lnTo>
                <a:cubicBezTo>
                  <a:pt x="1018263" y="1341358"/>
                  <a:pt x="919751" y="1248864"/>
                  <a:pt x="867570" y="1289073"/>
                </a:cubicBezTo>
                <a:lnTo>
                  <a:pt x="711028" y="1409700"/>
                </a:lnTo>
                <a:cubicBezTo>
                  <a:pt x="658847" y="1409700"/>
                  <a:pt x="619780" y="1280341"/>
                  <a:pt x="554486" y="1289073"/>
                </a:cubicBezTo>
                <a:lnTo>
                  <a:pt x="358603" y="1315268"/>
                </a:lnTo>
                <a:cubicBezTo>
                  <a:pt x="313413" y="1289178"/>
                  <a:pt x="344259" y="1157616"/>
                  <a:pt x="283347" y="1132531"/>
                </a:cubicBezTo>
                <a:lnTo>
                  <a:pt x="100610" y="1057275"/>
                </a:lnTo>
                <a:cubicBezTo>
                  <a:pt x="74520" y="1012085"/>
                  <a:pt x="167014" y="913573"/>
                  <a:pt x="126805" y="861392"/>
                </a:cubicBezTo>
                <a:lnTo>
                  <a:pt x="6178" y="704850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7" name="星 24 62"/>
          <p:cNvSpPr/>
          <p:nvPr/>
        </p:nvSpPr>
        <p:spPr>
          <a:xfrm>
            <a:off x="7922667" y="2768860"/>
            <a:ext cx="1609884" cy="1605245"/>
          </a:xfrm>
          <a:custGeom>
            <a:avLst/>
            <a:gdLst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33634"/>
              <a:gd name="connsiteY0" fmla="*/ 714375 h 1428750"/>
              <a:gd name="connsiteX1" fmla="*/ 88741 w 1433634"/>
              <a:gd name="connsiteY1" fmla="*/ 632006 h 1428750"/>
              <a:gd name="connsiteX2" fmla="*/ 24342 w 1433634"/>
              <a:gd name="connsiteY2" fmla="*/ 529481 h 1428750"/>
              <a:gd name="connsiteX3" fmla="*/ 131373 w 1433634"/>
              <a:gd name="connsiteY3" fmla="*/ 472890 h 1428750"/>
              <a:gd name="connsiteX4" fmla="*/ 95708 w 1433634"/>
              <a:gd name="connsiteY4" fmla="*/ 357188 h 1428750"/>
              <a:gd name="connsiteX5" fmla="*/ 213743 w 1433634"/>
              <a:gd name="connsiteY5" fmla="*/ 330226 h 1428750"/>
              <a:gd name="connsiteX6" fmla="*/ 209236 w 1433634"/>
              <a:gd name="connsiteY6" fmla="*/ 209236 h 1428750"/>
              <a:gd name="connsiteX7" fmla="*/ 330226 w 1433634"/>
              <a:gd name="connsiteY7" fmla="*/ 213743 h 1428750"/>
              <a:gd name="connsiteX8" fmla="*/ 357188 w 1433634"/>
              <a:gd name="connsiteY8" fmla="*/ 95708 h 1428750"/>
              <a:gd name="connsiteX9" fmla="*/ 472890 w 1433634"/>
              <a:gd name="connsiteY9" fmla="*/ 131373 h 1428750"/>
              <a:gd name="connsiteX10" fmla="*/ 529481 w 1433634"/>
              <a:gd name="connsiteY10" fmla="*/ 24342 h 1428750"/>
              <a:gd name="connsiteX11" fmla="*/ 632006 w 1433634"/>
              <a:gd name="connsiteY11" fmla="*/ 88741 h 1428750"/>
              <a:gd name="connsiteX12" fmla="*/ 714375 w 1433634"/>
              <a:gd name="connsiteY12" fmla="*/ 0 h 1428750"/>
              <a:gd name="connsiteX13" fmla="*/ 796744 w 1433634"/>
              <a:gd name="connsiteY13" fmla="*/ 88741 h 1428750"/>
              <a:gd name="connsiteX14" fmla="*/ 899269 w 1433634"/>
              <a:gd name="connsiteY14" fmla="*/ 24342 h 1428750"/>
              <a:gd name="connsiteX15" fmla="*/ 955860 w 1433634"/>
              <a:gd name="connsiteY15" fmla="*/ 131373 h 1428750"/>
              <a:gd name="connsiteX16" fmla="*/ 1071563 w 1433634"/>
              <a:gd name="connsiteY16" fmla="*/ 95708 h 1428750"/>
              <a:gd name="connsiteX17" fmla="*/ 1098524 w 1433634"/>
              <a:gd name="connsiteY17" fmla="*/ 213743 h 1428750"/>
              <a:gd name="connsiteX18" fmla="*/ 1219514 w 1433634"/>
              <a:gd name="connsiteY18" fmla="*/ 209236 h 1428750"/>
              <a:gd name="connsiteX19" fmla="*/ 1215007 w 1433634"/>
              <a:gd name="connsiteY19" fmla="*/ 330226 h 1428750"/>
              <a:gd name="connsiteX20" fmla="*/ 1333042 w 1433634"/>
              <a:gd name="connsiteY20" fmla="*/ 357188 h 1428750"/>
              <a:gd name="connsiteX21" fmla="*/ 1297377 w 1433634"/>
              <a:gd name="connsiteY21" fmla="*/ 472890 h 1428750"/>
              <a:gd name="connsiteX22" fmla="*/ 1404408 w 1433634"/>
              <a:gd name="connsiteY22" fmla="*/ 529481 h 1428750"/>
              <a:gd name="connsiteX23" fmla="*/ 1340009 w 1433634"/>
              <a:gd name="connsiteY23" fmla="*/ 632006 h 1428750"/>
              <a:gd name="connsiteX24" fmla="*/ 1428750 w 1433634"/>
              <a:gd name="connsiteY24" fmla="*/ 714375 h 1428750"/>
              <a:gd name="connsiteX25" fmla="*/ 1340009 w 1433634"/>
              <a:gd name="connsiteY25" fmla="*/ 796744 h 1428750"/>
              <a:gd name="connsiteX26" fmla="*/ 1404408 w 1433634"/>
              <a:gd name="connsiteY26" fmla="*/ 899269 h 1428750"/>
              <a:gd name="connsiteX27" fmla="*/ 1297377 w 1433634"/>
              <a:gd name="connsiteY27" fmla="*/ 955860 h 1428750"/>
              <a:gd name="connsiteX28" fmla="*/ 1333042 w 1433634"/>
              <a:gd name="connsiteY28" fmla="*/ 1071563 h 1428750"/>
              <a:gd name="connsiteX29" fmla="*/ 1215007 w 1433634"/>
              <a:gd name="connsiteY29" fmla="*/ 1098524 h 1428750"/>
              <a:gd name="connsiteX30" fmla="*/ 1219514 w 1433634"/>
              <a:gd name="connsiteY30" fmla="*/ 1219514 h 1428750"/>
              <a:gd name="connsiteX31" fmla="*/ 1098524 w 1433634"/>
              <a:gd name="connsiteY31" fmla="*/ 1215007 h 1428750"/>
              <a:gd name="connsiteX32" fmla="*/ 1071563 w 1433634"/>
              <a:gd name="connsiteY32" fmla="*/ 1333042 h 1428750"/>
              <a:gd name="connsiteX33" fmla="*/ 955860 w 1433634"/>
              <a:gd name="connsiteY33" fmla="*/ 1297377 h 1428750"/>
              <a:gd name="connsiteX34" fmla="*/ 899269 w 1433634"/>
              <a:gd name="connsiteY34" fmla="*/ 1404408 h 1428750"/>
              <a:gd name="connsiteX35" fmla="*/ 796744 w 1433634"/>
              <a:gd name="connsiteY35" fmla="*/ 1340009 h 1428750"/>
              <a:gd name="connsiteX36" fmla="*/ 714375 w 1433634"/>
              <a:gd name="connsiteY36" fmla="*/ 1428750 h 1428750"/>
              <a:gd name="connsiteX37" fmla="*/ 632006 w 1433634"/>
              <a:gd name="connsiteY37" fmla="*/ 1340009 h 1428750"/>
              <a:gd name="connsiteX38" fmla="*/ 529481 w 1433634"/>
              <a:gd name="connsiteY38" fmla="*/ 1404408 h 1428750"/>
              <a:gd name="connsiteX39" fmla="*/ 472890 w 1433634"/>
              <a:gd name="connsiteY39" fmla="*/ 1297377 h 1428750"/>
              <a:gd name="connsiteX40" fmla="*/ 357188 w 1433634"/>
              <a:gd name="connsiteY40" fmla="*/ 1333042 h 1428750"/>
              <a:gd name="connsiteX41" fmla="*/ 330226 w 1433634"/>
              <a:gd name="connsiteY41" fmla="*/ 1215007 h 1428750"/>
              <a:gd name="connsiteX42" fmla="*/ 209236 w 1433634"/>
              <a:gd name="connsiteY42" fmla="*/ 1219514 h 1428750"/>
              <a:gd name="connsiteX43" fmla="*/ 213743 w 1433634"/>
              <a:gd name="connsiteY43" fmla="*/ 1098524 h 1428750"/>
              <a:gd name="connsiteX44" fmla="*/ 95708 w 1433634"/>
              <a:gd name="connsiteY44" fmla="*/ 1071563 h 1428750"/>
              <a:gd name="connsiteX45" fmla="*/ 131373 w 1433634"/>
              <a:gd name="connsiteY45" fmla="*/ 955860 h 1428750"/>
              <a:gd name="connsiteX46" fmla="*/ 24342 w 1433634"/>
              <a:gd name="connsiteY46" fmla="*/ 899269 h 1428750"/>
              <a:gd name="connsiteX47" fmla="*/ 88741 w 1433634"/>
              <a:gd name="connsiteY47" fmla="*/ 796744 h 1428750"/>
              <a:gd name="connsiteX48" fmla="*/ 0 w 1433634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33634"/>
              <a:gd name="connsiteX1" fmla="*/ 88741 w 1428750"/>
              <a:gd name="connsiteY1" fmla="*/ 632006 h 1433634"/>
              <a:gd name="connsiteX2" fmla="*/ 24342 w 1428750"/>
              <a:gd name="connsiteY2" fmla="*/ 529481 h 1433634"/>
              <a:gd name="connsiteX3" fmla="*/ 131373 w 1428750"/>
              <a:gd name="connsiteY3" fmla="*/ 472890 h 1433634"/>
              <a:gd name="connsiteX4" fmla="*/ 95708 w 1428750"/>
              <a:gd name="connsiteY4" fmla="*/ 357188 h 1433634"/>
              <a:gd name="connsiteX5" fmla="*/ 213743 w 1428750"/>
              <a:gd name="connsiteY5" fmla="*/ 330226 h 1433634"/>
              <a:gd name="connsiteX6" fmla="*/ 209236 w 1428750"/>
              <a:gd name="connsiteY6" fmla="*/ 209236 h 1433634"/>
              <a:gd name="connsiteX7" fmla="*/ 330226 w 1428750"/>
              <a:gd name="connsiteY7" fmla="*/ 213743 h 1433634"/>
              <a:gd name="connsiteX8" fmla="*/ 357188 w 1428750"/>
              <a:gd name="connsiteY8" fmla="*/ 95708 h 1433634"/>
              <a:gd name="connsiteX9" fmla="*/ 472890 w 1428750"/>
              <a:gd name="connsiteY9" fmla="*/ 131373 h 1433634"/>
              <a:gd name="connsiteX10" fmla="*/ 529481 w 1428750"/>
              <a:gd name="connsiteY10" fmla="*/ 24342 h 1433634"/>
              <a:gd name="connsiteX11" fmla="*/ 632006 w 1428750"/>
              <a:gd name="connsiteY11" fmla="*/ 88741 h 1433634"/>
              <a:gd name="connsiteX12" fmla="*/ 714375 w 1428750"/>
              <a:gd name="connsiteY12" fmla="*/ 0 h 1433634"/>
              <a:gd name="connsiteX13" fmla="*/ 796744 w 1428750"/>
              <a:gd name="connsiteY13" fmla="*/ 88741 h 1433634"/>
              <a:gd name="connsiteX14" fmla="*/ 899269 w 1428750"/>
              <a:gd name="connsiteY14" fmla="*/ 24342 h 1433634"/>
              <a:gd name="connsiteX15" fmla="*/ 955860 w 1428750"/>
              <a:gd name="connsiteY15" fmla="*/ 131373 h 1433634"/>
              <a:gd name="connsiteX16" fmla="*/ 1071563 w 1428750"/>
              <a:gd name="connsiteY16" fmla="*/ 95708 h 1433634"/>
              <a:gd name="connsiteX17" fmla="*/ 1098524 w 1428750"/>
              <a:gd name="connsiteY17" fmla="*/ 213743 h 1433634"/>
              <a:gd name="connsiteX18" fmla="*/ 1219514 w 1428750"/>
              <a:gd name="connsiteY18" fmla="*/ 209236 h 1433634"/>
              <a:gd name="connsiteX19" fmla="*/ 1215007 w 1428750"/>
              <a:gd name="connsiteY19" fmla="*/ 330226 h 1433634"/>
              <a:gd name="connsiteX20" fmla="*/ 1333042 w 1428750"/>
              <a:gd name="connsiteY20" fmla="*/ 357188 h 1433634"/>
              <a:gd name="connsiteX21" fmla="*/ 1297377 w 1428750"/>
              <a:gd name="connsiteY21" fmla="*/ 472890 h 1433634"/>
              <a:gd name="connsiteX22" fmla="*/ 1404408 w 1428750"/>
              <a:gd name="connsiteY22" fmla="*/ 529481 h 1433634"/>
              <a:gd name="connsiteX23" fmla="*/ 1340009 w 1428750"/>
              <a:gd name="connsiteY23" fmla="*/ 632006 h 1433634"/>
              <a:gd name="connsiteX24" fmla="*/ 1428750 w 1428750"/>
              <a:gd name="connsiteY24" fmla="*/ 714375 h 1433634"/>
              <a:gd name="connsiteX25" fmla="*/ 1340009 w 1428750"/>
              <a:gd name="connsiteY25" fmla="*/ 796744 h 1433634"/>
              <a:gd name="connsiteX26" fmla="*/ 1404408 w 1428750"/>
              <a:gd name="connsiteY26" fmla="*/ 899269 h 1433634"/>
              <a:gd name="connsiteX27" fmla="*/ 1297377 w 1428750"/>
              <a:gd name="connsiteY27" fmla="*/ 955860 h 1433634"/>
              <a:gd name="connsiteX28" fmla="*/ 1333042 w 1428750"/>
              <a:gd name="connsiteY28" fmla="*/ 1071563 h 1433634"/>
              <a:gd name="connsiteX29" fmla="*/ 1215007 w 1428750"/>
              <a:gd name="connsiteY29" fmla="*/ 1098524 h 1433634"/>
              <a:gd name="connsiteX30" fmla="*/ 1219514 w 1428750"/>
              <a:gd name="connsiteY30" fmla="*/ 1219514 h 1433634"/>
              <a:gd name="connsiteX31" fmla="*/ 1098524 w 1428750"/>
              <a:gd name="connsiteY31" fmla="*/ 1215007 h 1433634"/>
              <a:gd name="connsiteX32" fmla="*/ 1071563 w 1428750"/>
              <a:gd name="connsiteY32" fmla="*/ 1333042 h 1433634"/>
              <a:gd name="connsiteX33" fmla="*/ 955860 w 1428750"/>
              <a:gd name="connsiteY33" fmla="*/ 1297377 h 1433634"/>
              <a:gd name="connsiteX34" fmla="*/ 899269 w 1428750"/>
              <a:gd name="connsiteY34" fmla="*/ 1404408 h 1433634"/>
              <a:gd name="connsiteX35" fmla="*/ 796744 w 1428750"/>
              <a:gd name="connsiteY35" fmla="*/ 1340009 h 1433634"/>
              <a:gd name="connsiteX36" fmla="*/ 714375 w 1428750"/>
              <a:gd name="connsiteY36" fmla="*/ 1428750 h 1433634"/>
              <a:gd name="connsiteX37" fmla="*/ 632006 w 1428750"/>
              <a:gd name="connsiteY37" fmla="*/ 1340009 h 1433634"/>
              <a:gd name="connsiteX38" fmla="*/ 529481 w 1428750"/>
              <a:gd name="connsiteY38" fmla="*/ 1404408 h 1433634"/>
              <a:gd name="connsiteX39" fmla="*/ 472890 w 1428750"/>
              <a:gd name="connsiteY39" fmla="*/ 1297377 h 1433634"/>
              <a:gd name="connsiteX40" fmla="*/ 357188 w 1428750"/>
              <a:gd name="connsiteY40" fmla="*/ 1333042 h 1433634"/>
              <a:gd name="connsiteX41" fmla="*/ 330226 w 1428750"/>
              <a:gd name="connsiteY41" fmla="*/ 1215007 h 1433634"/>
              <a:gd name="connsiteX42" fmla="*/ 209236 w 1428750"/>
              <a:gd name="connsiteY42" fmla="*/ 1219514 h 1433634"/>
              <a:gd name="connsiteX43" fmla="*/ 213743 w 1428750"/>
              <a:gd name="connsiteY43" fmla="*/ 1098524 h 1433634"/>
              <a:gd name="connsiteX44" fmla="*/ 95708 w 1428750"/>
              <a:gd name="connsiteY44" fmla="*/ 1071563 h 1433634"/>
              <a:gd name="connsiteX45" fmla="*/ 131373 w 1428750"/>
              <a:gd name="connsiteY45" fmla="*/ 955860 h 1433634"/>
              <a:gd name="connsiteX46" fmla="*/ 24342 w 1428750"/>
              <a:gd name="connsiteY46" fmla="*/ 899269 h 1433634"/>
              <a:gd name="connsiteX47" fmla="*/ 88741 w 1428750"/>
              <a:gd name="connsiteY47" fmla="*/ 796744 h 1433634"/>
              <a:gd name="connsiteX48" fmla="*/ 0 w 1428750"/>
              <a:gd name="connsiteY48" fmla="*/ 714375 h 1433634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88741 w 1428750"/>
              <a:gd name="connsiteY1" fmla="*/ 632006 h 1428750"/>
              <a:gd name="connsiteX2" fmla="*/ 24342 w 1428750"/>
              <a:gd name="connsiteY2" fmla="*/ 529481 h 1428750"/>
              <a:gd name="connsiteX3" fmla="*/ 131373 w 1428750"/>
              <a:gd name="connsiteY3" fmla="*/ 472890 h 1428750"/>
              <a:gd name="connsiteX4" fmla="*/ 95708 w 1428750"/>
              <a:gd name="connsiteY4" fmla="*/ 357188 h 1428750"/>
              <a:gd name="connsiteX5" fmla="*/ 213743 w 1428750"/>
              <a:gd name="connsiteY5" fmla="*/ 330226 h 1428750"/>
              <a:gd name="connsiteX6" fmla="*/ 209236 w 1428750"/>
              <a:gd name="connsiteY6" fmla="*/ 209236 h 1428750"/>
              <a:gd name="connsiteX7" fmla="*/ 330226 w 1428750"/>
              <a:gd name="connsiteY7" fmla="*/ 213743 h 1428750"/>
              <a:gd name="connsiteX8" fmla="*/ 357188 w 1428750"/>
              <a:gd name="connsiteY8" fmla="*/ 95708 h 1428750"/>
              <a:gd name="connsiteX9" fmla="*/ 472890 w 1428750"/>
              <a:gd name="connsiteY9" fmla="*/ 131373 h 1428750"/>
              <a:gd name="connsiteX10" fmla="*/ 529481 w 1428750"/>
              <a:gd name="connsiteY10" fmla="*/ 24342 h 1428750"/>
              <a:gd name="connsiteX11" fmla="*/ 632006 w 1428750"/>
              <a:gd name="connsiteY11" fmla="*/ 88741 h 1428750"/>
              <a:gd name="connsiteX12" fmla="*/ 714375 w 1428750"/>
              <a:gd name="connsiteY12" fmla="*/ 0 h 1428750"/>
              <a:gd name="connsiteX13" fmla="*/ 796744 w 1428750"/>
              <a:gd name="connsiteY13" fmla="*/ 88741 h 1428750"/>
              <a:gd name="connsiteX14" fmla="*/ 899269 w 1428750"/>
              <a:gd name="connsiteY14" fmla="*/ 24342 h 1428750"/>
              <a:gd name="connsiteX15" fmla="*/ 955860 w 1428750"/>
              <a:gd name="connsiteY15" fmla="*/ 131373 h 1428750"/>
              <a:gd name="connsiteX16" fmla="*/ 1071563 w 1428750"/>
              <a:gd name="connsiteY16" fmla="*/ 95708 h 1428750"/>
              <a:gd name="connsiteX17" fmla="*/ 1098524 w 1428750"/>
              <a:gd name="connsiteY17" fmla="*/ 213743 h 1428750"/>
              <a:gd name="connsiteX18" fmla="*/ 1219514 w 1428750"/>
              <a:gd name="connsiteY18" fmla="*/ 209236 h 1428750"/>
              <a:gd name="connsiteX19" fmla="*/ 1215007 w 1428750"/>
              <a:gd name="connsiteY19" fmla="*/ 330226 h 1428750"/>
              <a:gd name="connsiteX20" fmla="*/ 1333042 w 1428750"/>
              <a:gd name="connsiteY20" fmla="*/ 357188 h 1428750"/>
              <a:gd name="connsiteX21" fmla="*/ 1297377 w 1428750"/>
              <a:gd name="connsiteY21" fmla="*/ 472890 h 1428750"/>
              <a:gd name="connsiteX22" fmla="*/ 1404408 w 1428750"/>
              <a:gd name="connsiteY22" fmla="*/ 529481 h 1428750"/>
              <a:gd name="connsiteX23" fmla="*/ 1340009 w 1428750"/>
              <a:gd name="connsiteY23" fmla="*/ 632006 h 1428750"/>
              <a:gd name="connsiteX24" fmla="*/ 1428750 w 1428750"/>
              <a:gd name="connsiteY24" fmla="*/ 714375 h 1428750"/>
              <a:gd name="connsiteX25" fmla="*/ 1340009 w 1428750"/>
              <a:gd name="connsiteY25" fmla="*/ 796744 h 1428750"/>
              <a:gd name="connsiteX26" fmla="*/ 1404408 w 1428750"/>
              <a:gd name="connsiteY26" fmla="*/ 899269 h 1428750"/>
              <a:gd name="connsiteX27" fmla="*/ 1297377 w 1428750"/>
              <a:gd name="connsiteY27" fmla="*/ 955860 h 1428750"/>
              <a:gd name="connsiteX28" fmla="*/ 1333042 w 1428750"/>
              <a:gd name="connsiteY28" fmla="*/ 1071563 h 1428750"/>
              <a:gd name="connsiteX29" fmla="*/ 1215007 w 1428750"/>
              <a:gd name="connsiteY29" fmla="*/ 1098524 h 1428750"/>
              <a:gd name="connsiteX30" fmla="*/ 1219514 w 1428750"/>
              <a:gd name="connsiteY30" fmla="*/ 1219514 h 1428750"/>
              <a:gd name="connsiteX31" fmla="*/ 1098524 w 1428750"/>
              <a:gd name="connsiteY31" fmla="*/ 1215007 h 1428750"/>
              <a:gd name="connsiteX32" fmla="*/ 1071563 w 1428750"/>
              <a:gd name="connsiteY32" fmla="*/ 1333042 h 1428750"/>
              <a:gd name="connsiteX33" fmla="*/ 955860 w 1428750"/>
              <a:gd name="connsiteY33" fmla="*/ 1297377 h 1428750"/>
              <a:gd name="connsiteX34" fmla="*/ 899269 w 1428750"/>
              <a:gd name="connsiteY34" fmla="*/ 1404408 h 1428750"/>
              <a:gd name="connsiteX35" fmla="*/ 796744 w 1428750"/>
              <a:gd name="connsiteY35" fmla="*/ 1340009 h 1428750"/>
              <a:gd name="connsiteX36" fmla="*/ 714375 w 1428750"/>
              <a:gd name="connsiteY36" fmla="*/ 1428750 h 1428750"/>
              <a:gd name="connsiteX37" fmla="*/ 632006 w 1428750"/>
              <a:gd name="connsiteY37" fmla="*/ 1340009 h 1428750"/>
              <a:gd name="connsiteX38" fmla="*/ 529481 w 1428750"/>
              <a:gd name="connsiteY38" fmla="*/ 1404408 h 1428750"/>
              <a:gd name="connsiteX39" fmla="*/ 472890 w 1428750"/>
              <a:gd name="connsiteY39" fmla="*/ 1297377 h 1428750"/>
              <a:gd name="connsiteX40" fmla="*/ 357188 w 1428750"/>
              <a:gd name="connsiteY40" fmla="*/ 1333042 h 1428750"/>
              <a:gd name="connsiteX41" fmla="*/ 330226 w 1428750"/>
              <a:gd name="connsiteY41" fmla="*/ 1215007 h 1428750"/>
              <a:gd name="connsiteX42" fmla="*/ 209236 w 1428750"/>
              <a:gd name="connsiteY42" fmla="*/ 1219514 h 1428750"/>
              <a:gd name="connsiteX43" fmla="*/ 213743 w 1428750"/>
              <a:gd name="connsiteY43" fmla="*/ 1098524 h 1428750"/>
              <a:gd name="connsiteX44" fmla="*/ 95708 w 1428750"/>
              <a:gd name="connsiteY44" fmla="*/ 1071563 h 1428750"/>
              <a:gd name="connsiteX45" fmla="*/ 131373 w 1428750"/>
              <a:gd name="connsiteY45" fmla="*/ 955860 h 1428750"/>
              <a:gd name="connsiteX46" fmla="*/ 24342 w 1428750"/>
              <a:gd name="connsiteY46" fmla="*/ 899269 h 1428750"/>
              <a:gd name="connsiteX47" fmla="*/ 88741 w 1428750"/>
              <a:gd name="connsiteY47" fmla="*/ 796744 h 1428750"/>
              <a:gd name="connsiteX48" fmla="*/ 0 w 1428750"/>
              <a:gd name="connsiteY48" fmla="*/ 714375 h 1428750"/>
              <a:gd name="connsiteX0" fmla="*/ 4884 w 1433634"/>
              <a:gd name="connsiteY0" fmla="*/ 714375 h 1428750"/>
              <a:gd name="connsiteX1" fmla="*/ 93625 w 1433634"/>
              <a:gd name="connsiteY1" fmla="*/ 632006 h 1428750"/>
              <a:gd name="connsiteX2" fmla="*/ 29226 w 1433634"/>
              <a:gd name="connsiteY2" fmla="*/ 529481 h 1428750"/>
              <a:gd name="connsiteX3" fmla="*/ 136257 w 1433634"/>
              <a:gd name="connsiteY3" fmla="*/ 472890 h 1428750"/>
              <a:gd name="connsiteX4" fmla="*/ 100592 w 1433634"/>
              <a:gd name="connsiteY4" fmla="*/ 357188 h 1428750"/>
              <a:gd name="connsiteX5" fmla="*/ 218627 w 1433634"/>
              <a:gd name="connsiteY5" fmla="*/ 330226 h 1428750"/>
              <a:gd name="connsiteX6" fmla="*/ 214120 w 1433634"/>
              <a:gd name="connsiteY6" fmla="*/ 209236 h 1428750"/>
              <a:gd name="connsiteX7" fmla="*/ 335110 w 1433634"/>
              <a:gd name="connsiteY7" fmla="*/ 213743 h 1428750"/>
              <a:gd name="connsiteX8" fmla="*/ 362072 w 1433634"/>
              <a:gd name="connsiteY8" fmla="*/ 95708 h 1428750"/>
              <a:gd name="connsiteX9" fmla="*/ 477774 w 1433634"/>
              <a:gd name="connsiteY9" fmla="*/ 131373 h 1428750"/>
              <a:gd name="connsiteX10" fmla="*/ 534365 w 1433634"/>
              <a:gd name="connsiteY10" fmla="*/ 24342 h 1428750"/>
              <a:gd name="connsiteX11" fmla="*/ 636890 w 1433634"/>
              <a:gd name="connsiteY11" fmla="*/ 88741 h 1428750"/>
              <a:gd name="connsiteX12" fmla="*/ 719259 w 1433634"/>
              <a:gd name="connsiteY12" fmla="*/ 0 h 1428750"/>
              <a:gd name="connsiteX13" fmla="*/ 801628 w 1433634"/>
              <a:gd name="connsiteY13" fmla="*/ 88741 h 1428750"/>
              <a:gd name="connsiteX14" fmla="*/ 904153 w 1433634"/>
              <a:gd name="connsiteY14" fmla="*/ 24342 h 1428750"/>
              <a:gd name="connsiteX15" fmla="*/ 960744 w 1433634"/>
              <a:gd name="connsiteY15" fmla="*/ 131373 h 1428750"/>
              <a:gd name="connsiteX16" fmla="*/ 1076447 w 1433634"/>
              <a:gd name="connsiteY16" fmla="*/ 95708 h 1428750"/>
              <a:gd name="connsiteX17" fmla="*/ 1103408 w 1433634"/>
              <a:gd name="connsiteY17" fmla="*/ 213743 h 1428750"/>
              <a:gd name="connsiteX18" fmla="*/ 1224398 w 1433634"/>
              <a:gd name="connsiteY18" fmla="*/ 209236 h 1428750"/>
              <a:gd name="connsiteX19" fmla="*/ 1219891 w 1433634"/>
              <a:gd name="connsiteY19" fmla="*/ 330226 h 1428750"/>
              <a:gd name="connsiteX20" fmla="*/ 1337926 w 1433634"/>
              <a:gd name="connsiteY20" fmla="*/ 357188 h 1428750"/>
              <a:gd name="connsiteX21" fmla="*/ 1302261 w 1433634"/>
              <a:gd name="connsiteY21" fmla="*/ 472890 h 1428750"/>
              <a:gd name="connsiteX22" fmla="*/ 1409292 w 1433634"/>
              <a:gd name="connsiteY22" fmla="*/ 529481 h 1428750"/>
              <a:gd name="connsiteX23" fmla="*/ 1344893 w 1433634"/>
              <a:gd name="connsiteY23" fmla="*/ 632006 h 1428750"/>
              <a:gd name="connsiteX24" fmla="*/ 1433634 w 1433634"/>
              <a:gd name="connsiteY24" fmla="*/ 714375 h 1428750"/>
              <a:gd name="connsiteX25" fmla="*/ 1344893 w 1433634"/>
              <a:gd name="connsiteY25" fmla="*/ 796744 h 1428750"/>
              <a:gd name="connsiteX26" fmla="*/ 1409292 w 1433634"/>
              <a:gd name="connsiteY26" fmla="*/ 899269 h 1428750"/>
              <a:gd name="connsiteX27" fmla="*/ 1302261 w 1433634"/>
              <a:gd name="connsiteY27" fmla="*/ 955860 h 1428750"/>
              <a:gd name="connsiteX28" fmla="*/ 1337926 w 1433634"/>
              <a:gd name="connsiteY28" fmla="*/ 1071563 h 1428750"/>
              <a:gd name="connsiteX29" fmla="*/ 1219891 w 1433634"/>
              <a:gd name="connsiteY29" fmla="*/ 1098524 h 1428750"/>
              <a:gd name="connsiteX30" fmla="*/ 1224398 w 1433634"/>
              <a:gd name="connsiteY30" fmla="*/ 1219514 h 1428750"/>
              <a:gd name="connsiteX31" fmla="*/ 1103408 w 1433634"/>
              <a:gd name="connsiteY31" fmla="*/ 1215007 h 1428750"/>
              <a:gd name="connsiteX32" fmla="*/ 1076447 w 1433634"/>
              <a:gd name="connsiteY32" fmla="*/ 1333042 h 1428750"/>
              <a:gd name="connsiteX33" fmla="*/ 960744 w 1433634"/>
              <a:gd name="connsiteY33" fmla="*/ 1297377 h 1428750"/>
              <a:gd name="connsiteX34" fmla="*/ 904153 w 1433634"/>
              <a:gd name="connsiteY34" fmla="*/ 1404408 h 1428750"/>
              <a:gd name="connsiteX35" fmla="*/ 801628 w 1433634"/>
              <a:gd name="connsiteY35" fmla="*/ 1340009 h 1428750"/>
              <a:gd name="connsiteX36" fmla="*/ 719259 w 1433634"/>
              <a:gd name="connsiteY36" fmla="*/ 1428750 h 1428750"/>
              <a:gd name="connsiteX37" fmla="*/ 636890 w 1433634"/>
              <a:gd name="connsiteY37" fmla="*/ 1340009 h 1428750"/>
              <a:gd name="connsiteX38" fmla="*/ 534365 w 1433634"/>
              <a:gd name="connsiteY38" fmla="*/ 1404408 h 1428750"/>
              <a:gd name="connsiteX39" fmla="*/ 477774 w 1433634"/>
              <a:gd name="connsiteY39" fmla="*/ 1297377 h 1428750"/>
              <a:gd name="connsiteX40" fmla="*/ 362072 w 1433634"/>
              <a:gd name="connsiteY40" fmla="*/ 1333042 h 1428750"/>
              <a:gd name="connsiteX41" fmla="*/ 335110 w 1433634"/>
              <a:gd name="connsiteY41" fmla="*/ 1215007 h 1428750"/>
              <a:gd name="connsiteX42" fmla="*/ 214120 w 1433634"/>
              <a:gd name="connsiteY42" fmla="*/ 1219514 h 1428750"/>
              <a:gd name="connsiteX43" fmla="*/ 218627 w 1433634"/>
              <a:gd name="connsiteY43" fmla="*/ 1098524 h 1428750"/>
              <a:gd name="connsiteX44" fmla="*/ 100592 w 1433634"/>
              <a:gd name="connsiteY44" fmla="*/ 1071563 h 1428750"/>
              <a:gd name="connsiteX45" fmla="*/ 136257 w 1433634"/>
              <a:gd name="connsiteY45" fmla="*/ 955860 h 1428750"/>
              <a:gd name="connsiteX46" fmla="*/ 29226 w 1433634"/>
              <a:gd name="connsiteY46" fmla="*/ 899269 h 1428750"/>
              <a:gd name="connsiteX47" fmla="*/ 93625 w 1433634"/>
              <a:gd name="connsiteY47" fmla="*/ 796744 h 1428750"/>
              <a:gd name="connsiteX48" fmla="*/ 4884 w 1433634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  <a:gd name="connsiteX0" fmla="*/ 4129 w 1432879"/>
              <a:gd name="connsiteY0" fmla="*/ 714375 h 1428750"/>
              <a:gd name="connsiteX1" fmla="*/ 92870 w 1432879"/>
              <a:gd name="connsiteY1" fmla="*/ 632006 h 1428750"/>
              <a:gd name="connsiteX2" fmla="*/ 28471 w 1432879"/>
              <a:gd name="connsiteY2" fmla="*/ 529481 h 1428750"/>
              <a:gd name="connsiteX3" fmla="*/ 135502 w 1432879"/>
              <a:gd name="connsiteY3" fmla="*/ 472890 h 1428750"/>
              <a:gd name="connsiteX4" fmla="*/ 99837 w 1432879"/>
              <a:gd name="connsiteY4" fmla="*/ 357188 h 1428750"/>
              <a:gd name="connsiteX5" fmla="*/ 217872 w 1432879"/>
              <a:gd name="connsiteY5" fmla="*/ 330226 h 1428750"/>
              <a:gd name="connsiteX6" fmla="*/ 213365 w 1432879"/>
              <a:gd name="connsiteY6" fmla="*/ 209236 h 1428750"/>
              <a:gd name="connsiteX7" fmla="*/ 334355 w 1432879"/>
              <a:gd name="connsiteY7" fmla="*/ 213743 h 1428750"/>
              <a:gd name="connsiteX8" fmla="*/ 361317 w 1432879"/>
              <a:gd name="connsiteY8" fmla="*/ 95708 h 1428750"/>
              <a:gd name="connsiteX9" fmla="*/ 477019 w 1432879"/>
              <a:gd name="connsiteY9" fmla="*/ 131373 h 1428750"/>
              <a:gd name="connsiteX10" fmla="*/ 533610 w 1432879"/>
              <a:gd name="connsiteY10" fmla="*/ 24342 h 1428750"/>
              <a:gd name="connsiteX11" fmla="*/ 636135 w 1432879"/>
              <a:gd name="connsiteY11" fmla="*/ 88741 h 1428750"/>
              <a:gd name="connsiteX12" fmla="*/ 718504 w 1432879"/>
              <a:gd name="connsiteY12" fmla="*/ 0 h 1428750"/>
              <a:gd name="connsiteX13" fmla="*/ 800873 w 1432879"/>
              <a:gd name="connsiteY13" fmla="*/ 88741 h 1428750"/>
              <a:gd name="connsiteX14" fmla="*/ 903398 w 1432879"/>
              <a:gd name="connsiteY14" fmla="*/ 24342 h 1428750"/>
              <a:gd name="connsiteX15" fmla="*/ 959989 w 1432879"/>
              <a:gd name="connsiteY15" fmla="*/ 131373 h 1428750"/>
              <a:gd name="connsiteX16" fmla="*/ 1075692 w 1432879"/>
              <a:gd name="connsiteY16" fmla="*/ 95708 h 1428750"/>
              <a:gd name="connsiteX17" fmla="*/ 1102653 w 1432879"/>
              <a:gd name="connsiteY17" fmla="*/ 213743 h 1428750"/>
              <a:gd name="connsiteX18" fmla="*/ 1223643 w 1432879"/>
              <a:gd name="connsiteY18" fmla="*/ 209236 h 1428750"/>
              <a:gd name="connsiteX19" fmla="*/ 1219136 w 1432879"/>
              <a:gd name="connsiteY19" fmla="*/ 330226 h 1428750"/>
              <a:gd name="connsiteX20" fmla="*/ 1337171 w 1432879"/>
              <a:gd name="connsiteY20" fmla="*/ 357188 h 1428750"/>
              <a:gd name="connsiteX21" fmla="*/ 1301506 w 1432879"/>
              <a:gd name="connsiteY21" fmla="*/ 472890 h 1428750"/>
              <a:gd name="connsiteX22" fmla="*/ 1408537 w 1432879"/>
              <a:gd name="connsiteY22" fmla="*/ 529481 h 1428750"/>
              <a:gd name="connsiteX23" fmla="*/ 1344138 w 1432879"/>
              <a:gd name="connsiteY23" fmla="*/ 632006 h 1428750"/>
              <a:gd name="connsiteX24" fmla="*/ 1432879 w 1432879"/>
              <a:gd name="connsiteY24" fmla="*/ 714375 h 1428750"/>
              <a:gd name="connsiteX25" fmla="*/ 1344138 w 1432879"/>
              <a:gd name="connsiteY25" fmla="*/ 796744 h 1428750"/>
              <a:gd name="connsiteX26" fmla="*/ 1408537 w 1432879"/>
              <a:gd name="connsiteY26" fmla="*/ 899269 h 1428750"/>
              <a:gd name="connsiteX27" fmla="*/ 1301506 w 1432879"/>
              <a:gd name="connsiteY27" fmla="*/ 955860 h 1428750"/>
              <a:gd name="connsiteX28" fmla="*/ 1337171 w 1432879"/>
              <a:gd name="connsiteY28" fmla="*/ 1071563 h 1428750"/>
              <a:gd name="connsiteX29" fmla="*/ 1219136 w 1432879"/>
              <a:gd name="connsiteY29" fmla="*/ 1098524 h 1428750"/>
              <a:gd name="connsiteX30" fmla="*/ 1223643 w 1432879"/>
              <a:gd name="connsiteY30" fmla="*/ 1219514 h 1428750"/>
              <a:gd name="connsiteX31" fmla="*/ 1102653 w 1432879"/>
              <a:gd name="connsiteY31" fmla="*/ 1215007 h 1428750"/>
              <a:gd name="connsiteX32" fmla="*/ 1075692 w 1432879"/>
              <a:gd name="connsiteY32" fmla="*/ 1333042 h 1428750"/>
              <a:gd name="connsiteX33" fmla="*/ 959989 w 1432879"/>
              <a:gd name="connsiteY33" fmla="*/ 1297377 h 1428750"/>
              <a:gd name="connsiteX34" fmla="*/ 903398 w 1432879"/>
              <a:gd name="connsiteY34" fmla="*/ 1404408 h 1428750"/>
              <a:gd name="connsiteX35" fmla="*/ 800873 w 1432879"/>
              <a:gd name="connsiteY35" fmla="*/ 1340009 h 1428750"/>
              <a:gd name="connsiteX36" fmla="*/ 718504 w 1432879"/>
              <a:gd name="connsiteY36" fmla="*/ 1428750 h 1428750"/>
              <a:gd name="connsiteX37" fmla="*/ 636135 w 1432879"/>
              <a:gd name="connsiteY37" fmla="*/ 1340009 h 1428750"/>
              <a:gd name="connsiteX38" fmla="*/ 533610 w 1432879"/>
              <a:gd name="connsiteY38" fmla="*/ 1404408 h 1428750"/>
              <a:gd name="connsiteX39" fmla="*/ 477019 w 1432879"/>
              <a:gd name="connsiteY39" fmla="*/ 1297377 h 1428750"/>
              <a:gd name="connsiteX40" fmla="*/ 361317 w 1432879"/>
              <a:gd name="connsiteY40" fmla="*/ 1333042 h 1428750"/>
              <a:gd name="connsiteX41" fmla="*/ 334355 w 1432879"/>
              <a:gd name="connsiteY41" fmla="*/ 1215007 h 1428750"/>
              <a:gd name="connsiteX42" fmla="*/ 213365 w 1432879"/>
              <a:gd name="connsiteY42" fmla="*/ 1219514 h 1428750"/>
              <a:gd name="connsiteX43" fmla="*/ 217872 w 1432879"/>
              <a:gd name="connsiteY43" fmla="*/ 1098524 h 1428750"/>
              <a:gd name="connsiteX44" fmla="*/ 99837 w 1432879"/>
              <a:gd name="connsiteY44" fmla="*/ 1071563 h 1428750"/>
              <a:gd name="connsiteX45" fmla="*/ 135502 w 1432879"/>
              <a:gd name="connsiteY45" fmla="*/ 955860 h 1428750"/>
              <a:gd name="connsiteX46" fmla="*/ 28471 w 1432879"/>
              <a:gd name="connsiteY46" fmla="*/ 899269 h 1428750"/>
              <a:gd name="connsiteX47" fmla="*/ 92870 w 1432879"/>
              <a:gd name="connsiteY47" fmla="*/ 796744 h 1428750"/>
              <a:gd name="connsiteX48" fmla="*/ 4129 w 1432879"/>
              <a:gd name="connsiteY48" fmla="*/ 714375 h 1428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1432879" h="1428750">
                <a:moveTo>
                  <a:pt x="4129" y="714375"/>
                </a:moveTo>
                <a:cubicBezTo>
                  <a:pt x="-25451" y="686919"/>
                  <a:pt x="114336" y="666181"/>
                  <a:pt x="92870" y="632006"/>
                </a:cubicBezTo>
                <a:lnTo>
                  <a:pt x="28471" y="529481"/>
                </a:lnTo>
                <a:cubicBezTo>
                  <a:pt x="35576" y="502962"/>
                  <a:pt x="147390" y="511457"/>
                  <a:pt x="135502" y="472890"/>
                </a:cubicBezTo>
                <a:lnTo>
                  <a:pt x="99837" y="357188"/>
                </a:lnTo>
                <a:cubicBezTo>
                  <a:pt x="113565" y="333411"/>
                  <a:pt x="219374" y="370556"/>
                  <a:pt x="217872" y="330226"/>
                </a:cubicBezTo>
                <a:lnTo>
                  <a:pt x="213365" y="209236"/>
                </a:lnTo>
                <a:cubicBezTo>
                  <a:pt x="232779" y="189822"/>
                  <a:pt x="325368" y="253088"/>
                  <a:pt x="334355" y="213743"/>
                </a:cubicBezTo>
                <a:lnTo>
                  <a:pt x="361317" y="95708"/>
                </a:lnTo>
                <a:cubicBezTo>
                  <a:pt x="385094" y="81980"/>
                  <a:pt x="458155" y="167050"/>
                  <a:pt x="477019" y="131373"/>
                </a:cubicBezTo>
                <a:lnTo>
                  <a:pt x="533610" y="24342"/>
                </a:lnTo>
                <a:cubicBezTo>
                  <a:pt x="560129" y="17237"/>
                  <a:pt x="605319" y="92798"/>
                  <a:pt x="636135" y="88741"/>
                </a:cubicBezTo>
                <a:cubicBezTo>
                  <a:pt x="666951" y="84684"/>
                  <a:pt x="691048" y="0"/>
                  <a:pt x="718504" y="0"/>
                </a:cubicBezTo>
                <a:cubicBezTo>
                  <a:pt x="745960" y="0"/>
                  <a:pt x="766698" y="110207"/>
                  <a:pt x="800873" y="88741"/>
                </a:cubicBezTo>
                <a:lnTo>
                  <a:pt x="903398" y="24342"/>
                </a:lnTo>
                <a:cubicBezTo>
                  <a:pt x="929917" y="31447"/>
                  <a:pt x="921421" y="143261"/>
                  <a:pt x="959989" y="131373"/>
                </a:cubicBezTo>
                <a:lnTo>
                  <a:pt x="1075692" y="95708"/>
                </a:lnTo>
                <a:cubicBezTo>
                  <a:pt x="1099469" y="109436"/>
                  <a:pt x="1062323" y="215245"/>
                  <a:pt x="1102653" y="213743"/>
                </a:cubicBezTo>
                <a:lnTo>
                  <a:pt x="1223643" y="209236"/>
                </a:lnTo>
                <a:cubicBezTo>
                  <a:pt x="1243057" y="228650"/>
                  <a:pt x="1179791" y="321239"/>
                  <a:pt x="1219136" y="330226"/>
                </a:cubicBezTo>
                <a:lnTo>
                  <a:pt x="1337171" y="357188"/>
                </a:lnTo>
                <a:cubicBezTo>
                  <a:pt x="1350899" y="380965"/>
                  <a:pt x="1265829" y="454026"/>
                  <a:pt x="1301506" y="472890"/>
                </a:cubicBezTo>
                <a:lnTo>
                  <a:pt x="1408537" y="529481"/>
                </a:lnTo>
                <a:cubicBezTo>
                  <a:pt x="1415642" y="556000"/>
                  <a:pt x="1314558" y="604550"/>
                  <a:pt x="1344138" y="632006"/>
                </a:cubicBezTo>
                <a:lnTo>
                  <a:pt x="1432879" y="714375"/>
                </a:lnTo>
                <a:cubicBezTo>
                  <a:pt x="1432879" y="741831"/>
                  <a:pt x="1322672" y="762569"/>
                  <a:pt x="1344138" y="796744"/>
                </a:cubicBezTo>
                <a:lnTo>
                  <a:pt x="1408537" y="899269"/>
                </a:lnTo>
                <a:cubicBezTo>
                  <a:pt x="1401432" y="925788"/>
                  <a:pt x="1289618" y="917292"/>
                  <a:pt x="1301506" y="955860"/>
                </a:cubicBezTo>
                <a:lnTo>
                  <a:pt x="1337171" y="1071563"/>
                </a:lnTo>
                <a:cubicBezTo>
                  <a:pt x="1323443" y="1095340"/>
                  <a:pt x="1217634" y="1058194"/>
                  <a:pt x="1219136" y="1098524"/>
                </a:cubicBezTo>
                <a:lnTo>
                  <a:pt x="1223643" y="1219514"/>
                </a:lnTo>
                <a:cubicBezTo>
                  <a:pt x="1204229" y="1238928"/>
                  <a:pt x="1111640" y="1175662"/>
                  <a:pt x="1102653" y="1215007"/>
                </a:cubicBezTo>
                <a:lnTo>
                  <a:pt x="1075692" y="1333042"/>
                </a:lnTo>
                <a:cubicBezTo>
                  <a:pt x="1051915" y="1346770"/>
                  <a:pt x="978853" y="1261700"/>
                  <a:pt x="959989" y="1297377"/>
                </a:cubicBezTo>
                <a:lnTo>
                  <a:pt x="903398" y="1404408"/>
                </a:lnTo>
                <a:cubicBezTo>
                  <a:pt x="876879" y="1411513"/>
                  <a:pt x="828329" y="1310429"/>
                  <a:pt x="800873" y="1340009"/>
                </a:cubicBezTo>
                <a:lnTo>
                  <a:pt x="718504" y="1428750"/>
                </a:lnTo>
                <a:cubicBezTo>
                  <a:pt x="691048" y="1428750"/>
                  <a:pt x="670310" y="1318543"/>
                  <a:pt x="636135" y="1340009"/>
                </a:cubicBezTo>
                <a:lnTo>
                  <a:pt x="533610" y="1404408"/>
                </a:lnTo>
                <a:cubicBezTo>
                  <a:pt x="507091" y="1397303"/>
                  <a:pt x="515586" y="1285489"/>
                  <a:pt x="477019" y="1297377"/>
                </a:cubicBezTo>
                <a:lnTo>
                  <a:pt x="361317" y="1333042"/>
                </a:lnTo>
                <a:cubicBezTo>
                  <a:pt x="337540" y="1319314"/>
                  <a:pt x="374685" y="1213505"/>
                  <a:pt x="334355" y="1215007"/>
                </a:cubicBezTo>
                <a:lnTo>
                  <a:pt x="213365" y="1219514"/>
                </a:lnTo>
                <a:cubicBezTo>
                  <a:pt x="193951" y="1200100"/>
                  <a:pt x="257217" y="1107511"/>
                  <a:pt x="217872" y="1098524"/>
                </a:cubicBezTo>
                <a:lnTo>
                  <a:pt x="99837" y="1071563"/>
                </a:lnTo>
                <a:cubicBezTo>
                  <a:pt x="86109" y="1047786"/>
                  <a:pt x="171179" y="974724"/>
                  <a:pt x="135502" y="955860"/>
                </a:cubicBezTo>
                <a:lnTo>
                  <a:pt x="28471" y="899269"/>
                </a:lnTo>
                <a:cubicBezTo>
                  <a:pt x="21366" y="872750"/>
                  <a:pt x="122450" y="824200"/>
                  <a:pt x="92870" y="796744"/>
                </a:cubicBezTo>
                <a:lnTo>
                  <a:pt x="4129" y="714375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8" name="星 16 63"/>
          <p:cNvSpPr/>
          <p:nvPr/>
        </p:nvSpPr>
        <p:spPr>
          <a:xfrm>
            <a:off x="6033120" y="2768860"/>
            <a:ext cx="1605245" cy="1605245"/>
          </a:xfrm>
          <a:custGeom>
            <a:avLst/>
            <a:gdLst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35170"/>
              <a:gd name="connsiteY0" fmla="*/ 714375 h 1428750"/>
              <a:gd name="connsiteX1" fmla="*/ 114155 w 1435170"/>
              <a:gd name="connsiteY1" fmla="*/ 594985 h 1428750"/>
              <a:gd name="connsiteX2" fmla="*/ 54378 w 1435170"/>
              <a:gd name="connsiteY2" fmla="*/ 440998 h 1428750"/>
              <a:gd name="connsiteX3" fmla="*/ 205535 w 1435170"/>
              <a:gd name="connsiteY3" fmla="*/ 374379 h 1428750"/>
              <a:gd name="connsiteX4" fmla="*/ 209233 w 1435170"/>
              <a:gd name="connsiteY4" fmla="*/ 209233 h 1428750"/>
              <a:gd name="connsiteX5" fmla="*/ 374379 w 1435170"/>
              <a:gd name="connsiteY5" fmla="*/ 205535 h 1428750"/>
              <a:gd name="connsiteX6" fmla="*/ 440998 w 1435170"/>
              <a:gd name="connsiteY6" fmla="*/ 54378 h 1428750"/>
              <a:gd name="connsiteX7" fmla="*/ 594985 w 1435170"/>
              <a:gd name="connsiteY7" fmla="*/ 114155 h 1428750"/>
              <a:gd name="connsiteX8" fmla="*/ 714375 w 1435170"/>
              <a:gd name="connsiteY8" fmla="*/ 0 h 1428750"/>
              <a:gd name="connsiteX9" fmla="*/ 833765 w 1435170"/>
              <a:gd name="connsiteY9" fmla="*/ 114155 h 1428750"/>
              <a:gd name="connsiteX10" fmla="*/ 987752 w 1435170"/>
              <a:gd name="connsiteY10" fmla="*/ 54378 h 1428750"/>
              <a:gd name="connsiteX11" fmla="*/ 1054371 w 1435170"/>
              <a:gd name="connsiteY11" fmla="*/ 205535 h 1428750"/>
              <a:gd name="connsiteX12" fmla="*/ 1219517 w 1435170"/>
              <a:gd name="connsiteY12" fmla="*/ 209233 h 1428750"/>
              <a:gd name="connsiteX13" fmla="*/ 1223215 w 1435170"/>
              <a:gd name="connsiteY13" fmla="*/ 374379 h 1428750"/>
              <a:gd name="connsiteX14" fmla="*/ 1374372 w 1435170"/>
              <a:gd name="connsiteY14" fmla="*/ 440998 h 1428750"/>
              <a:gd name="connsiteX15" fmla="*/ 1314595 w 1435170"/>
              <a:gd name="connsiteY15" fmla="*/ 594985 h 1428750"/>
              <a:gd name="connsiteX16" fmla="*/ 1428750 w 1435170"/>
              <a:gd name="connsiteY16" fmla="*/ 714375 h 1428750"/>
              <a:gd name="connsiteX17" fmla="*/ 1314595 w 1435170"/>
              <a:gd name="connsiteY17" fmla="*/ 833765 h 1428750"/>
              <a:gd name="connsiteX18" fmla="*/ 1374372 w 1435170"/>
              <a:gd name="connsiteY18" fmla="*/ 987752 h 1428750"/>
              <a:gd name="connsiteX19" fmla="*/ 1223215 w 1435170"/>
              <a:gd name="connsiteY19" fmla="*/ 1054371 h 1428750"/>
              <a:gd name="connsiteX20" fmla="*/ 1219517 w 1435170"/>
              <a:gd name="connsiteY20" fmla="*/ 1219517 h 1428750"/>
              <a:gd name="connsiteX21" fmla="*/ 1054371 w 1435170"/>
              <a:gd name="connsiteY21" fmla="*/ 1223215 h 1428750"/>
              <a:gd name="connsiteX22" fmla="*/ 987752 w 1435170"/>
              <a:gd name="connsiteY22" fmla="*/ 1374372 h 1428750"/>
              <a:gd name="connsiteX23" fmla="*/ 833765 w 1435170"/>
              <a:gd name="connsiteY23" fmla="*/ 1314595 h 1428750"/>
              <a:gd name="connsiteX24" fmla="*/ 714375 w 1435170"/>
              <a:gd name="connsiteY24" fmla="*/ 1428750 h 1428750"/>
              <a:gd name="connsiteX25" fmla="*/ 594985 w 1435170"/>
              <a:gd name="connsiteY25" fmla="*/ 1314595 h 1428750"/>
              <a:gd name="connsiteX26" fmla="*/ 440998 w 1435170"/>
              <a:gd name="connsiteY26" fmla="*/ 1374372 h 1428750"/>
              <a:gd name="connsiteX27" fmla="*/ 374379 w 1435170"/>
              <a:gd name="connsiteY27" fmla="*/ 1223215 h 1428750"/>
              <a:gd name="connsiteX28" fmla="*/ 209233 w 1435170"/>
              <a:gd name="connsiteY28" fmla="*/ 1219517 h 1428750"/>
              <a:gd name="connsiteX29" fmla="*/ 205535 w 1435170"/>
              <a:gd name="connsiteY29" fmla="*/ 1054371 h 1428750"/>
              <a:gd name="connsiteX30" fmla="*/ 54378 w 1435170"/>
              <a:gd name="connsiteY30" fmla="*/ 987752 h 1428750"/>
              <a:gd name="connsiteX31" fmla="*/ 114155 w 1435170"/>
              <a:gd name="connsiteY31" fmla="*/ 833765 h 1428750"/>
              <a:gd name="connsiteX32" fmla="*/ 0 w 1435170"/>
              <a:gd name="connsiteY32" fmla="*/ 714375 h 1428750"/>
              <a:gd name="connsiteX0" fmla="*/ 0 w 1435170"/>
              <a:gd name="connsiteY0" fmla="*/ 714375 h 1428750"/>
              <a:gd name="connsiteX1" fmla="*/ 114155 w 1435170"/>
              <a:gd name="connsiteY1" fmla="*/ 594985 h 1428750"/>
              <a:gd name="connsiteX2" fmla="*/ 54378 w 1435170"/>
              <a:gd name="connsiteY2" fmla="*/ 440998 h 1428750"/>
              <a:gd name="connsiteX3" fmla="*/ 205535 w 1435170"/>
              <a:gd name="connsiteY3" fmla="*/ 374379 h 1428750"/>
              <a:gd name="connsiteX4" fmla="*/ 209233 w 1435170"/>
              <a:gd name="connsiteY4" fmla="*/ 209233 h 1428750"/>
              <a:gd name="connsiteX5" fmla="*/ 374379 w 1435170"/>
              <a:gd name="connsiteY5" fmla="*/ 205535 h 1428750"/>
              <a:gd name="connsiteX6" fmla="*/ 440998 w 1435170"/>
              <a:gd name="connsiteY6" fmla="*/ 54378 h 1428750"/>
              <a:gd name="connsiteX7" fmla="*/ 594985 w 1435170"/>
              <a:gd name="connsiteY7" fmla="*/ 114155 h 1428750"/>
              <a:gd name="connsiteX8" fmla="*/ 714375 w 1435170"/>
              <a:gd name="connsiteY8" fmla="*/ 0 h 1428750"/>
              <a:gd name="connsiteX9" fmla="*/ 833765 w 1435170"/>
              <a:gd name="connsiteY9" fmla="*/ 114155 h 1428750"/>
              <a:gd name="connsiteX10" fmla="*/ 987752 w 1435170"/>
              <a:gd name="connsiteY10" fmla="*/ 54378 h 1428750"/>
              <a:gd name="connsiteX11" fmla="*/ 1054371 w 1435170"/>
              <a:gd name="connsiteY11" fmla="*/ 205535 h 1428750"/>
              <a:gd name="connsiteX12" fmla="*/ 1219517 w 1435170"/>
              <a:gd name="connsiteY12" fmla="*/ 209233 h 1428750"/>
              <a:gd name="connsiteX13" fmla="*/ 1223215 w 1435170"/>
              <a:gd name="connsiteY13" fmla="*/ 374379 h 1428750"/>
              <a:gd name="connsiteX14" fmla="*/ 1374372 w 1435170"/>
              <a:gd name="connsiteY14" fmla="*/ 440998 h 1428750"/>
              <a:gd name="connsiteX15" fmla="*/ 1314595 w 1435170"/>
              <a:gd name="connsiteY15" fmla="*/ 594985 h 1428750"/>
              <a:gd name="connsiteX16" fmla="*/ 1428750 w 1435170"/>
              <a:gd name="connsiteY16" fmla="*/ 714375 h 1428750"/>
              <a:gd name="connsiteX17" fmla="*/ 1314595 w 1435170"/>
              <a:gd name="connsiteY17" fmla="*/ 833765 h 1428750"/>
              <a:gd name="connsiteX18" fmla="*/ 1374372 w 1435170"/>
              <a:gd name="connsiteY18" fmla="*/ 987752 h 1428750"/>
              <a:gd name="connsiteX19" fmla="*/ 1223215 w 1435170"/>
              <a:gd name="connsiteY19" fmla="*/ 1054371 h 1428750"/>
              <a:gd name="connsiteX20" fmla="*/ 1219517 w 1435170"/>
              <a:gd name="connsiteY20" fmla="*/ 1219517 h 1428750"/>
              <a:gd name="connsiteX21" fmla="*/ 1054371 w 1435170"/>
              <a:gd name="connsiteY21" fmla="*/ 1223215 h 1428750"/>
              <a:gd name="connsiteX22" fmla="*/ 987752 w 1435170"/>
              <a:gd name="connsiteY22" fmla="*/ 1374372 h 1428750"/>
              <a:gd name="connsiteX23" fmla="*/ 833765 w 1435170"/>
              <a:gd name="connsiteY23" fmla="*/ 1314595 h 1428750"/>
              <a:gd name="connsiteX24" fmla="*/ 714375 w 1435170"/>
              <a:gd name="connsiteY24" fmla="*/ 1428750 h 1428750"/>
              <a:gd name="connsiteX25" fmla="*/ 594985 w 1435170"/>
              <a:gd name="connsiteY25" fmla="*/ 1314595 h 1428750"/>
              <a:gd name="connsiteX26" fmla="*/ 440998 w 1435170"/>
              <a:gd name="connsiteY26" fmla="*/ 1374372 h 1428750"/>
              <a:gd name="connsiteX27" fmla="*/ 374379 w 1435170"/>
              <a:gd name="connsiteY27" fmla="*/ 1223215 h 1428750"/>
              <a:gd name="connsiteX28" fmla="*/ 209233 w 1435170"/>
              <a:gd name="connsiteY28" fmla="*/ 1219517 h 1428750"/>
              <a:gd name="connsiteX29" fmla="*/ 205535 w 1435170"/>
              <a:gd name="connsiteY29" fmla="*/ 1054371 h 1428750"/>
              <a:gd name="connsiteX30" fmla="*/ 54378 w 1435170"/>
              <a:gd name="connsiteY30" fmla="*/ 987752 h 1428750"/>
              <a:gd name="connsiteX31" fmla="*/ 114155 w 1435170"/>
              <a:gd name="connsiteY31" fmla="*/ 833765 h 1428750"/>
              <a:gd name="connsiteX32" fmla="*/ 0 w 1435170"/>
              <a:gd name="connsiteY32" fmla="*/ 714375 h 1428750"/>
              <a:gd name="connsiteX0" fmla="*/ 0 w 1435170"/>
              <a:gd name="connsiteY0" fmla="*/ 714375 h 1428750"/>
              <a:gd name="connsiteX1" fmla="*/ 114155 w 1435170"/>
              <a:gd name="connsiteY1" fmla="*/ 594985 h 1428750"/>
              <a:gd name="connsiteX2" fmla="*/ 54378 w 1435170"/>
              <a:gd name="connsiteY2" fmla="*/ 440998 h 1428750"/>
              <a:gd name="connsiteX3" fmla="*/ 205535 w 1435170"/>
              <a:gd name="connsiteY3" fmla="*/ 374379 h 1428750"/>
              <a:gd name="connsiteX4" fmla="*/ 209233 w 1435170"/>
              <a:gd name="connsiteY4" fmla="*/ 209233 h 1428750"/>
              <a:gd name="connsiteX5" fmla="*/ 374379 w 1435170"/>
              <a:gd name="connsiteY5" fmla="*/ 205535 h 1428750"/>
              <a:gd name="connsiteX6" fmla="*/ 440998 w 1435170"/>
              <a:gd name="connsiteY6" fmla="*/ 54378 h 1428750"/>
              <a:gd name="connsiteX7" fmla="*/ 594985 w 1435170"/>
              <a:gd name="connsiteY7" fmla="*/ 114155 h 1428750"/>
              <a:gd name="connsiteX8" fmla="*/ 714375 w 1435170"/>
              <a:gd name="connsiteY8" fmla="*/ 0 h 1428750"/>
              <a:gd name="connsiteX9" fmla="*/ 833765 w 1435170"/>
              <a:gd name="connsiteY9" fmla="*/ 114155 h 1428750"/>
              <a:gd name="connsiteX10" fmla="*/ 987752 w 1435170"/>
              <a:gd name="connsiteY10" fmla="*/ 54378 h 1428750"/>
              <a:gd name="connsiteX11" fmla="*/ 1054371 w 1435170"/>
              <a:gd name="connsiteY11" fmla="*/ 205535 h 1428750"/>
              <a:gd name="connsiteX12" fmla="*/ 1219517 w 1435170"/>
              <a:gd name="connsiteY12" fmla="*/ 209233 h 1428750"/>
              <a:gd name="connsiteX13" fmla="*/ 1223215 w 1435170"/>
              <a:gd name="connsiteY13" fmla="*/ 374379 h 1428750"/>
              <a:gd name="connsiteX14" fmla="*/ 1374372 w 1435170"/>
              <a:gd name="connsiteY14" fmla="*/ 440998 h 1428750"/>
              <a:gd name="connsiteX15" fmla="*/ 1314595 w 1435170"/>
              <a:gd name="connsiteY15" fmla="*/ 594985 h 1428750"/>
              <a:gd name="connsiteX16" fmla="*/ 1428750 w 1435170"/>
              <a:gd name="connsiteY16" fmla="*/ 714375 h 1428750"/>
              <a:gd name="connsiteX17" fmla="*/ 1314595 w 1435170"/>
              <a:gd name="connsiteY17" fmla="*/ 833765 h 1428750"/>
              <a:gd name="connsiteX18" fmla="*/ 1374372 w 1435170"/>
              <a:gd name="connsiteY18" fmla="*/ 987752 h 1428750"/>
              <a:gd name="connsiteX19" fmla="*/ 1223215 w 1435170"/>
              <a:gd name="connsiteY19" fmla="*/ 1054371 h 1428750"/>
              <a:gd name="connsiteX20" fmla="*/ 1219517 w 1435170"/>
              <a:gd name="connsiteY20" fmla="*/ 1219517 h 1428750"/>
              <a:gd name="connsiteX21" fmla="*/ 1054371 w 1435170"/>
              <a:gd name="connsiteY21" fmla="*/ 1223215 h 1428750"/>
              <a:gd name="connsiteX22" fmla="*/ 987752 w 1435170"/>
              <a:gd name="connsiteY22" fmla="*/ 1374372 h 1428750"/>
              <a:gd name="connsiteX23" fmla="*/ 833765 w 1435170"/>
              <a:gd name="connsiteY23" fmla="*/ 1314595 h 1428750"/>
              <a:gd name="connsiteX24" fmla="*/ 714375 w 1435170"/>
              <a:gd name="connsiteY24" fmla="*/ 1428750 h 1428750"/>
              <a:gd name="connsiteX25" fmla="*/ 594985 w 1435170"/>
              <a:gd name="connsiteY25" fmla="*/ 1314595 h 1428750"/>
              <a:gd name="connsiteX26" fmla="*/ 440998 w 1435170"/>
              <a:gd name="connsiteY26" fmla="*/ 1374372 h 1428750"/>
              <a:gd name="connsiteX27" fmla="*/ 374379 w 1435170"/>
              <a:gd name="connsiteY27" fmla="*/ 1223215 h 1428750"/>
              <a:gd name="connsiteX28" fmla="*/ 209233 w 1435170"/>
              <a:gd name="connsiteY28" fmla="*/ 1219517 h 1428750"/>
              <a:gd name="connsiteX29" fmla="*/ 205535 w 1435170"/>
              <a:gd name="connsiteY29" fmla="*/ 1054371 h 1428750"/>
              <a:gd name="connsiteX30" fmla="*/ 54378 w 1435170"/>
              <a:gd name="connsiteY30" fmla="*/ 987752 h 1428750"/>
              <a:gd name="connsiteX31" fmla="*/ 114155 w 1435170"/>
              <a:gd name="connsiteY31" fmla="*/ 833765 h 1428750"/>
              <a:gd name="connsiteX32" fmla="*/ 0 w 1435170"/>
              <a:gd name="connsiteY32" fmla="*/ 714375 h 1428750"/>
              <a:gd name="connsiteX0" fmla="*/ 0 w 1435170"/>
              <a:gd name="connsiteY0" fmla="*/ 714375 h 1428750"/>
              <a:gd name="connsiteX1" fmla="*/ 114155 w 1435170"/>
              <a:gd name="connsiteY1" fmla="*/ 594985 h 1428750"/>
              <a:gd name="connsiteX2" fmla="*/ 54378 w 1435170"/>
              <a:gd name="connsiteY2" fmla="*/ 440998 h 1428750"/>
              <a:gd name="connsiteX3" fmla="*/ 205535 w 1435170"/>
              <a:gd name="connsiteY3" fmla="*/ 374379 h 1428750"/>
              <a:gd name="connsiteX4" fmla="*/ 209233 w 1435170"/>
              <a:gd name="connsiteY4" fmla="*/ 209233 h 1428750"/>
              <a:gd name="connsiteX5" fmla="*/ 374379 w 1435170"/>
              <a:gd name="connsiteY5" fmla="*/ 205535 h 1428750"/>
              <a:gd name="connsiteX6" fmla="*/ 440998 w 1435170"/>
              <a:gd name="connsiteY6" fmla="*/ 54378 h 1428750"/>
              <a:gd name="connsiteX7" fmla="*/ 594985 w 1435170"/>
              <a:gd name="connsiteY7" fmla="*/ 114155 h 1428750"/>
              <a:gd name="connsiteX8" fmla="*/ 714375 w 1435170"/>
              <a:gd name="connsiteY8" fmla="*/ 0 h 1428750"/>
              <a:gd name="connsiteX9" fmla="*/ 833765 w 1435170"/>
              <a:gd name="connsiteY9" fmla="*/ 114155 h 1428750"/>
              <a:gd name="connsiteX10" fmla="*/ 987752 w 1435170"/>
              <a:gd name="connsiteY10" fmla="*/ 54378 h 1428750"/>
              <a:gd name="connsiteX11" fmla="*/ 1054371 w 1435170"/>
              <a:gd name="connsiteY11" fmla="*/ 205535 h 1428750"/>
              <a:gd name="connsiteX12" fmla="*/ 1219517 w 1435170"/>
              <a:gd name="connsiteY12" fmla="*/ 209233 h 1428750"/>
              <a:gd name="connsiteX13" fmla="*/ 1223215 w 1435170"/>
              <a:gd name="connsiteY13" fmla="*/ 374379 h 1428750"/>
              <a:gd name="connsiteX14" fmla="*/ 1374372 w 1435170"/>
              <a:gd name="connsiteY14" fmla="*/ 440998 h 1428750"/>
              <a:gd name="connsiteX15" fmla="*/ 1314595 w 1435170"/>
              <a:gd name="connsiteY15" fmla="*/ 594985 h 1428750"/>
              <a:gd name="connsiteX16" fmla="*/ 1428750 w 1435170"/>
              <a:gd name="connsiteY16" fmla="*/ 714375 h 1428750"/>
              <a:gd name="connsiteX17" fmla="*/ 1314595 w 1435170"/>
              <a:gd name="connsiteY17" fmla="*/ 833765 h 1428750"/>
              <a:gd name="connsiteX18" fmla="*/ 1374372 w 1435170"/>
              <a:gd name="connsiteY18" fmla="*/ 987752 h 1428750"/>
              <a:gd name="connsiteX19" fmla="*/ 1223215 w 1435170"/>
              <a:gd name="connsiteY19" fmla="*/ 1054371 h 1428750"/>
              <a:gd name="connsiteX20" fmla="*/ 1219517 w 1435170"/>
              <a:gd name="connsiteY20" fmla="*/ 1219517 h 1428750"/>
              <a:gd name="connsiteX21" fmla="*/ 1054371 w 1435170"/>
              <a:gd name="connsiteY21" fmla="*/ 1223215 h 1428750"/>
              <a:gd name="connsiteX22" fmla="*/ 987752 w 1435170"/>
              <a:gd name="connsiteY22" fmla="*/ 1374372 h 1428750"/>
              <a:gd name="connsiteX23" fmla="*/ 833765 w 1435170"/>
              <a:gd name="connsiteY23" fmla="*/ 1314595 h 1428750"/>
              <a:gd name="connsiteX24" fmla="*/ 714375 w 1435170"/>
              <a:gd name="connsiteY24" fmla="*/ 1428750 h 1428750"/>
              <a:gd name="connsiteX25" fmla="*/ 594985 w 1435170"/>
              <a:gd name="connsiteY25" fmla="*/ 1314595 h 1428750"/>
              <a:gd name="connsiteX26" fmla="*/ 440998 w 1435170"/>
              <a:gd name="connsiteY26" fmla="*/ 1374372 h 1428750"/>
              <a:gd name="connsiteX27" fmla="*/ 374379 w 1435170"/>
              <a:gd name="connsiteY27" fmla="*/ 1223215 h 1428750"/>
              <a:gd name="connsiteX28" fmla="*/ 209233 w 1435170"/>
              <a:gd name="connsiteY28" fmla="*/ 1219517 h 1428750"/>
              <a:gd name="connsiteX29" fmla="*/ 205535 w 1435170"/>
              <a:gd name="connsiteY29" fmla="*/ 1054371 h 1428750"/>
              <a:gd name="connsiteX30" fmla="*/ 54378 w 1435170"/>
              <a:gd name="connsiteY30" fmla="*/ 987752 h 1428750"/>
              <a:gd name="connsiteX31" fmla="*/ 114155 w 1435170"/>
              <a:gd name="connsiteY31" fmla="*/ 833765 h 1428750"/>
              <a:gd name="connsiteX32" fmla="*/ 0 w 1435170"/>
              <a:gd name="connsiteY32" fmla="*/ 714375 h 1428750"/>
              <a:gd name="connsiteX0" fmla="*/ 0 w 1435170"/>
              <a:gd name="connsiteY0" fmla="*/ 714375 h 1435170"/>
              <a:gd name="connsiteX1" fmla="*/ 114155 w 1435170"/>
              <a:gd name="connsiteY1" fmla="*/ 594985 h 1435170"/>
              <a:gd name="connsiteX2" fmla="*/ 54378 w 1435170"/>
              <a:gd name="connsiteY2" fmla="*/ 440998 h 1435170"/>
              <a:gd name="connsiteX3" fmla="*/ 205535 w 1435170"/>
              <a:gd name="connsiteY3" fmla="*/ 374379 h 1435170"/>
              <a:gd name="connsiteX4" fmla="*/ 209233 w 1435170"/>
              <a:gd name="connsiteY4" fmla="*/ 209233 h 1435170"/>
              <a:gd name="connsiteX5" fmla="*/ 374379 w 1435170"/>
              <a:gd name="connsiteY5" fmla="*/ 205535 h 1435170"/>
              <a:gd name="connsiteX6" fmla="*/ 440998 w 1435170"/>
              <a:gd name="connsiteY6" fmla="*/ 54378 h 1435170"/>
              <a:gd name="connsiteX7" fmla="*/ 594985 w 1435170"/>
              <a:gd name="connsiteY7" fmla="*/ 114155 h 1435170"/>
              <a:gd name="connsiteX8" fmla="*/ 714375 w 1435170"/>
              <a:gd name="connsiteY8" fmla="*/ 0 h 1435170"/>
              <a:gd name="connsiteX9" fmla="*/ 833765 w 1435170"/>
              <a:gd name="connsiteY9" fmla="*/ 114155 h 1435170"/>
              <a:gd name="connsiteX10" fmla="*/ 987752 w 1435170"/>
              <a:gd name="connsiteY10" fmla="*/ 54378 h 1435170"/>
              <a:gd name="connsiteX11" fmla="*/ 1054371 w 1435170"/>
              <a:gd name="connsiteY11" fmla="*/ 205535 h 1435170"/>
              <a:gd name="connsiteX12" fmla="*/ 1219517 w 1435170"/>
              <a:gd name="connsiteY12" fmla="*/ 209233 h 1435170"/>
              <a:gd name="connsiteX13" fmla="*/ 1223215 w 1435170"/>
              <a:gd name="connsiteY13" fmla="*/ 374379 h 1435170"/>
              <a:gd name="connsiteX14" fmla="*/ 1374372 w 1435170"/>
              <a:gd name="connsiteY14" fmla="*/ 440998 h 1435170"/>
              <a:gd name="connsiteX15" fmla="*/ 1314595 w 1435170"/>
              <a:gd name="connsiteY15" fmla="*/ 594985 h 1435170"/>
              <a:gd name="connsiteX16" fmla="*/ 1428750 w 1435170"/>
              <a:gd name="connsiteY16" fmla="*/ 714375 h 1435170"/>
              <a:gd name="connsiteX17" fmla="*/ 1314595 w 1435170"/>
              <a:gd name="connsiteY17" fmla="*/ 833765 h 1435170"/>
              <a:gd name="connsiteX18" fmla="*/ 1374372 w 1435170"/>
              <a:gd name="connsiteY18" fmla="*/ 987752 h 1435170"/>
              <a:gd name="connsiteX19" fmla="*/ 1223215 w 1435170"/>
              <a:gd name="connsiteY19" fmla="*/ 1054371 h 1435170"/>
              <a:gd name="connsiteX20" fmla="*/ 1219517 w 1435170"/>
              <a:gd name="connsiteY20" fmla="*/ 1219517 h 1435170"/>
              <a:gd name="connsiteX21" fmla="*/ 1054371 w 1435170"/>
              <a:gd name="connsiteY21" fmla="*/ 1223215 h 1435170"/>
              <a:gd name="connsiteX22" fmla="*/ 987752 w 1435170"/>
              <a:gd name="connsiteY22" fmla="*/ 1374372 h 1435170"/>
              <a:gd name="connsiteX23" fmla="*/ 833765 w 1435170"/>
              <a:gd name="connsiteY23" fmla="*/ 1314595 h 1435170"/>
              <a:gd name="connsiteX24" fmla="*/ 714375 w 1435170"/>
              <a:gd name="connsiteY24" fmla="*/ 1428750 h 1435170"/>
              <a:gd name="connsiteX25" fmla="*/ 594985 w 1435170"/>
              <a:gd name="connsiteY25" fmla="*/ 1314595 h 1435170"/>
              <a:gd name="connsiteX26" fmla="*/ 440998 w 1435170"/>
              <a:gd name="connsiteY26" fmla="*/ 1374372 h 1435170"/>
              <a:gd name="connsiteX27" fmla="*/ 374379 w 1435170"/>
              <a:gd name="connsiteY27" fmla="*/ 1223215 h 1435170"/>
              <a:gd name="connsiteX28" fmla="*/ 209233 w 1435170"/>
              <a:gd name="connsiteY28" fmla="*/ 1219517 h 1435170"/>
              <a:gd name="connsiteX29" fmla="*/ 205535 w 1435170"/>
              <a:gd name="connsiteY29" fmla="*/ 1054371 h 1435170"/>
              <a:gd name="connsiteX30" fmla="*/ 54378 w 1435170"/>
              <a:gd name="connsiteY30" fmla="*/ 987752 h 1435170"/>
              <a:gd name="connsiteX31" fmla="*/ 114155 w 1435170"/>
              <a:gd name="connsiteY31" fmla="*/ 833765 h 1435170"/>
              <a:gd name="connsiteX32" fmla="*/ 0 w 1435170"/>
              <a:gd name="connsiteY32" fmla="*/ 714375 h 1435170"/>
              <a:gd name="connsiteX0" fmla="*/ 0 w 1435170"/>
              <a:gd name="connsiteY0" fmla="*/ 714375 h 1435170"/>
              <a:gd name="connsiteX1" fmla="*/ 114155 w 1435170"/>
              <a:gd name="connsiteY1" fmla="*/ 594985 h 1435170"/>
              <a:gd name="connsiteX2" fmla="*/ 54378 w 1435170"/>
              <a:gd name="connsiteY2" fmla="*/ 440998 h 1435170"/>
              <a:gd name="connsiteX3" fmla="*/ 205535 w 1435170"/>
              <a:gd name="connsiteY3" fmla="*/ 374379 h 1435170"/>
              <a:gd name="connsiteX4" fmla="*/ 209233 w 1435170"/>
              <a:gd name="connsiteY4" fmla="*/ 209233 h 1435170"/>
              <a:gd name="connsiteX5" fmla="*/ 374379 w 1435170"/>
              <a:gd name="connsiteY5" fmla="*/ 205535 h 1435170"/>
              <a:gd name="connsiteX6" fmla="*/ 440998 w 1435170"/>
              <a:gd name="connsiteY6" fmla="*/ 54378 h 1435170"/>
              <a:gd name="connsiteX7" fmla="*/ 594985 w 1435170"/>
              <a:gd name="connsiteY7" fmla="*/ 114155 h 1435170"/>
              <a:gd name="connsiteX8" fmla="*/ 714375 w 1435170"/>
              <a:gd name="connsiteY8" fmla="*/ 0 h 1435170"/>
              <a:gd name="connsiteX9" fmla="*/ 833765 w 1435170"/>
              <a:gd name="connsiteY9" fmla="*/ 114155 h 1435170"/>
              <a:gd name="connsiteX10" fmla="*/ 987752 w 1435170"/>
              <a:gd name="connsiteY10" fmla="*/ 54378 h 1435170"/>
              <a:gd name="connsiteX11" fmla="*/ 1054371 w 1435170"/>
              <a:gd name="connsiteY11" fmla="*/ 205535 h 1435170"/>
              <a:gd name="connsiteX12" fmla="*/ 1219517 w 1435170"/>
              <a:gd name="connsiteY12" fmla="*/ 209233 h 1435170"/>
              <a:gd name="connsiteX13" fmla="*/ 1223215 w 1435170"/>
              <a:gd name="connsiteY13" fmla="*/ 374379 h 1435170"/>
              <a:gd name="connsiteX14" fmla="*/ 1374372 w 1435170"/>
              <a:gd name="connsiteY14" fmla="*/ 440998 h 1435170"/>
              <a:gd name="connsiteX15" fmla="*/ 1314595 w 1435170"/>
              <a:gd name="connsiteY15" fmla="*/ 594985 h 1435170"/>
              <a:gd name="connsiteX16" fmla="*/ 1428750 w 1435170"/>
              <a:gd name="connsiteY16" fmla="*/ 714375 h 1435170"/>
              <a:gd name="connsiteX17" fmla="*/ 1314595 w 1435170"/>
              <a:gd name="connsiteY17" fmla="*/ 833765 h 1435170"/>
              <a:gd name="connsiteX18" fmla="*/ 1374372 w 1435170"/>
              <a:gd name="connsiteY18" fmla="*/ 987752 h 1435170"/>
              <a:gd name="connsiteX19" fmla="*/ 1223215 w 1435170"/>
              <a:gd name="connsiteY19" fmla="*/ 1054371 h 1435170"/>
              <a:gd name="connsiteX20" fmla="*/ 1219517 w 1435170"/>
              <a:gd name="connsiteY20" fmla="*/ 1219517 h 1435170"/>
              <a:gd name="connsiteX21" fmla="*/ 1054371 w 1435170"/>
              <a:gd name="connsiteY21" fmla="*/ 1223215 h 1435170"/>
              <a:gd name="connsiteX22" fmla="*/ 987752 w 1435170"/>
              <a:gd name="connsiteY22" fmla="*/ 1374372 h 1435170"/>
              <a:gd name="connsiteX23" fmla="*/ 833765 w 1435170"/>
              <a:gd name="connsiteY23" fmla="*/ 1314595 h 1435170"/>
              <a:gd name="connsiteX24" fmla="*/ 714375 w 1435170"/>
              <a:gd name="connsiteY24" fmla="*/ 1428750 h 1435170"/>
              <a:gd name="connsiteX25" fmla="*/ 594985 w 1435170"/>
              <a:gd name="connsiteY25" fmla="*/ 1314595 h 1435170"/>
              <a:gd name="connsiteX26" fmla="*/ 440998 w 1435170"/>
              <a:gd name="connsiteY26" fmla="*/ 1374372 h 1435170"/>
              <a:gd name="connsiteX27" fmla="*/ 374379 w 1435170"/>
              <a:gd name="connsiteY27" fmla="*/ 1223215 h 1435170"/>
              <a:gd name="connsiteX28" fmla="*/ 209233 w 1435170"/>
              <a:gd name="connsiteY28" fmla="*/ 1219517 h 1435170"/>
              <a:gd name="connsiteX29" fmla="*/ 205535 w 1435170"/>
              <a:gd name="connsiteY29" fmla="*/ 1054371 h 1435170"/>
              <a:gd name="connsiteX30" fmla="*/ 54378 w 1435170"/>
              <a:gd name="connsiteY30" fmla="*/ 987752 h 1435170"/>
              <a:gd name="connsiteX31" fmla="*/ 114155 w 1435170"/>
              <a:gd name="connsiteY31" fmla="*/ 833765 h 1435170"/>
              <a:gd name="connsiteX32" fmla="*/ 0 w 1435170"/>
              <a:gd name="connsiteY32" fmla="*/ 714375 h 1435170"/>
              <a:gd name="connsiteX0" fmla="*/ 0 w 1435170"/>
              <a:gd name="connsiteY0" fmla="*/ 714375 h 1435170"/>
              <a:gd name="connsiteX1" fmla="*/ 114155 w 1435170"/>
              <a:gd name="connsiteY1" fmla="*/ 594985 h 1435170"/>
              <a:gd name="connsiteX2" fmla="*/ 54378 w 1435170"/>
              <a:gd name="connsiteY2" fmla="*/ 440998 h 1435170"/>
              <a:gd name="connsiteX3" fmla="*/ 205535 w 1435170"/>
              <a:gd name="connsiteY3" fmla="*/ 374379 h 1435170"/>
              <a:gd name="connsiteX4" fmla="*/ 209233 w 1435170"/>
              <a:gd name="connsiteY4" fmla="*/ 209233 h 1435170"/>
              <a:gd name="connsiteX5" fmla="*/ 374379 w 1435170"/>
              <a:gd name="connsiteY5" fmla="*/ 205535 h 1435170"/>
              <a:gd name="connsiteX6" fmla="*/ 440998 w 1435170"/>
              <a:gd name="connsiteY6" fmla="*/ 54378 h 1435170"/>
              <a:gd name="connsiteX7" fmla="*/ 594985 w 1435170"/>
              <a:gd name="connsiteY7" fmla="*/ 114155 h 1435170"/>
              <a:gd name="connsiteX8" fmla="*/ 714375 w 1435170"/>
              <a:gd name="connsiteY8" fmla="*/ 0 h 1435170"/>
              <a:gd name="connsiteX9" fmla="*/ 833765 w 1435170"/>
              <a:gd name="connsiteY9" fmla="*/ 114155 h 1435170"/>
              <a:gd name="connsiteX10" fmla="*/ 987752 w 1435170"/>
              <a:gd name="connsiteY10" fmla="*/ 54378 h 1435170"/>
              <a:gd name="connsiteX11" fmla="*/ 1054371 w 1435170"/>
              <a:gd name="connsiteY11" fmla="*/ 205535 h 1435170"/>
              <a:gd name="connsiteX12" fmla="*/ 1219517 w 1435170"/>
              <a:gd name="connsiteY12" fmla="*/ 209233 h 1435170"/>
              <a:gd name="connsiteX13" fmla="*/ 1223215 w 1435170"/>
              <a:gd name="connsiteY13" fmla="*/ 374379 h 1435170"/>
              <a:gd name="connsiteX14" fmla="*/ 1374372 w 1435170"/>
              <a:gd name="connsiteY14" fmla="*/ 440998 h 1435170"/>
              <a:gd name="connsiteX15" fmla="*/ 1314595 w 1435170"/>
              <a:gd name="connsiteY15" fmla="*/ 594985 h 1435170"/>
              <a:gd name="connsiteX16" fmla="*/ 1428750 w 1435170"/>
              <a:gd name="connsiteY16" fmla="*/ 714375 h 1435170"/>
              <a:gd name="connsiteX17" fmla="*/ 1314595 w 1435170"/>
              <a:gd name="connsiteY17" fmla="*/ 833765 h 1435170"/>
              <a:gd name="connsiteX18" fmla="*/ 1374372 w 1435170"/>
              <a:gd name="connsiteY18" fmla="*/ 987752 h 1435170"/>
              <a:gd name="connsiteX19" fmla="*/ 1223215 w 1435170"/>
              <a:gd name="connsiteY19" fmla="*/ 1054371 h 1435170"/>
              <a:gd name="connsiteX20" fmla="*/ 1219517 w 1435170"/>
              <a:gd name="connsiteY20" fmla="*/ 1219517 h 1435170"/>
              <a:gd name="connsiteX21" fmla="*/ 1054371 w 1435170"/>
              <a:gd name="connsiteY21" fmla="*/ 1223215 h 1435170"/>
              <a:gd name="connsiteX22" fmla="*/ 987752 w 1435170"/>
              <a:gd name="connsiteY22" fmla="*/ 1374372 h 1435170"/>
              <a:gd name="connsiteX23" fmla="*/ 833765 w 1435170"/>
              <a:gd name="connsiteY23" fmla="*/ 1314595 h 1435170"/>
              <a:gd name="connsiteX24" fmla="*/ 714375 w 1435170"/>
              <a:gd name="connsiteY24" fmla="*/ 1428750 h 1435170"/>
              <a:gd name="connsiteX25" fmla="*/ 594985 w 1435170"/>
              <a:gd name="connsiteY25" fmla="*/ 1314595 h 1435170"/>
              <a:gd name="connsiteX26" fmla="*/ 440998 w 1435170"/>
              <a:gd name="connsiteY26" fmla="*/ 1374372 h 1435170"/>
              <a:gd name="connsiteX27" fmla="*/ 374379 w 1435170"/>
              <a:gd name="connsiteY27" fmla="*/ 1223215 h 1435170"/>
              <a:gd name="connsiteX28" fmla="*/ 209233 w 1435170"/>
              <a:gd name="connsiteY28" fmla="*/ 1219517 h 1435170"/>
              <a:gd name="connsiteX29" fmla="*/ 205535 w 1435170"/>
              <a:gd name="connsiteY29" fmla="*/ 1054371 h 1435170"/>
              <a:gd name="connsiteX30" fmla="*/ 54378 w 1435170"/>
              <a:gd name="connsiteY30" fmla="*/ 987752 h 1435170"/>
              <a:gd name="connsiteX31" fmla="*/ 114155 w 1435170"/>
              <a:gd name="connsiteY31" fmla="*/ 833765 h 1435170"/>
              <a:gd name="connsiteX32" fmla="*/ 0 w 1435170"/>
              <a:gd name="connsiteY32" fmla="*/ 714375 h 1435170"/>
              <a:gd name="connsiteX0" fmla="*/ 0 w 1435170"/>
              <a:gd name="connsiteY0" fmla="*/ 714375 h 1435170"/>
              <a:gd name="connsiteX1" fmla="*/ 114155 w 1435170"/>
              <a:gd name="connsiteY1" fmla="*/ 594985 h 1435170"/>
              <a:gd name="connsiteX2" fmla="*/ 54378 w 1435170"/>
              <a:gd name="connsiteY2" fmla="*/ 440998 h 1435170"/>
              <a:gd name="connsiteX3" fmla="*/ 205535 w 1435170"/>
              <a:gd name="connsiteY3" fmla="*/ 374379 h 1435170"/>
              <a:gd name="connsiteX4" fmla="*/ 209233 w 1435170"/>
              <a:gd name="connsiteY4" fmla="*/ 209233 h 1435170"/>
              <a:gd name="connsiteX5" fmla="*/ 374379 w 1435170"/>
              <a:gd name="connsiteY5" fmla="*/ 205535 h 1435170"/>
              <a:gd name="connsiteX6" fmla="*/ 440998 w 1435170"/>
              <a:gd name="connsiteY6" fmla="*/ 54378 h 1435170"/>
              <a:gd name="connsiteX7" fmla="*/ 594985 w 1435170"/>
              <a:gd name="connsiteY7" fmla="*/ 114155 h 1435170"/>
              <a:gd name="connsiteX8" fmla="*/ 714375 w 1435170"/>
              <a:gd name="connsiteY8" fmla="*/ 0 h 1435170"/>
              <a:gd name="connsiteX9" fmla="*/ 833765 w 1435170"/>
              <a:gd name="connsiteY9" fmla="*/ 114155 h 1435170"/>
              <a:gd name="connsiteX10" fmla="*/ 987752 w 1435170"/>
              <a:gd name="connsiteY10" fmla="*/ 54378 h 1435170"/>
              <a:gd name="connsiteX11" fmla="*/ 1054371 w 1435170"/>
              <a:gd name="connsiteY11" fmla="*/ 205535 h 1435170"/>
              <a:gd name="connsiteX12" fmla="*/ 1219517 w 1435170"/>
              <a:gd name="connsiteY12" fmla="*/ 209233 h 1435170"/>
              <a:gd name="connsiteX13" fmla="*/ 1223215 w 1435170"/>
              <a:gd name="connsiteY13" fmla="*/ 374379 h 1435170"/>
              <a:gd name="connsiteX14" fmla="*/ 1374372 w 1435170"/>
              <a:gd name="connsiteY14" fmla="*/ 440998 h 1435170"/>
              <a:gd name="connsiteX15" fmla="*/ 1314595 w 1435170"/>
              <a:gd name="connsiteY15" fmla="*/ 594985 h 1435170"/>
              <a:gd name="connsiteX16" fmla="*/ 1428750 w 1435170"/>
              <a:gd name="connsiteY16" fmla="*/ 714375 h 1435170"/>
              <a:gd name="connsiteX17" fmla="*/ 1314595 w 1435170"/>
              <a:gd name="connsiteY17" fmla="*/ 833765 h 1435170"/>
              <a:gd name="connsiteX18" fmla="*/ 1374372 w 1435170"/>
              <a:gd name="connsiteY18" fmla="*/ 987752 h 1435170"/>
              <a:gd name="connsiteX19" fmla="*/ 1223215 w 1435170"/>
              <a:gd name="connsiteY19" fmla="*/ 1054371 h 1435170"/>
              <a:gd name="connsiteX20" fmla="*/ 1219517 w 1435170"/>
              <a:gd name="connsiteY20" fmla="*/ 1219517 h 1435170"/>
              <a:gd name="connsiteX21" fmla="*/ 1054371 w 1435170"/>
              <a:gd name="connsiteY21" fmla="*/ 1223215 h 1435170"/>
              <a:gd name="connsiteX22" fmla="*/ 987752 w 1435170"/>
              <a:gd name="connsiteY22" fmla="*/ 1374372 h 1435170"/>
              <a:gd name="connsiteX23" fmla="*/ 833765 w 1435170"/>
              <a:gd name="connsiteY23" fmla="*/ 1314595 h 1435170"/>
              <a:gd name="connsiteX24" fmla="*/ 714375 w 1435170"/>
              <a:gd name="connsiteY24" fmla="*/ 1428750 h 1435170"/>
              <a:gd name="connsiteX25" fmla="*/ 594985 w 1435170"/>
              <a:gd name="connsiteY25" fmla="*/ 1314595 h 1435170"/>
              <a:gd name="connsiteX26" fmla="*/ 440998 w 1435170"/>
              <a:gd name="connsiteY26" fmla="*/ 1374372 h 1435170"/>
              <a:gd name="connsiteX27" fmla="*/ 374379 w 1435170"/>
              <a:gd name="connsiteY27" fmla="*/ 1223215 h 1435170"/>
              <a:gd name="connsiteX28" fmla="*/ 209233 w 1435170"/>
              <a:gd name="connsiteY28" fmla="*/ 1219517 h 1435170"/>
              <a:gd name="connsiteX29" fmla="*/ 205535 w 1435170"/>
              <a:gd name="connsiteY29" fmla="*/ 1054371 h 1435170"/>
              <a:gd name="connsiteX30" fmla="*/ 54378 w 1435170"/>
              <a:gd name="connsiteY30" fmla="*/ 987752 h 1435170"/>
              <a:gd name="connsiteX31" fmla="*/ 114155 w 1435170"/>
              <a:gd name="connsiteY31" fmla="*/ 833765 h 1435170"/>
              <a:gd name="connsiteX32" fmla="*/ 0 w 143517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41590"/>
              <a:gd name="connsiteY0" fmla="*/ 714375 h 1435170"/>
              <a:gd name="connsiteX1" fmla="*/ 120575 w 1441590"/>
              <a:gd name="connsiteY1" fmla="*/ 594985 h 1435170"/>
              <a:gd name="connsiteX2" fmla="*/ 60798 w 1441590"/>
              <a:gd name="connsiteY2" fmla="*/ 440998 h 1435170"/>
              <a:gd name="connsiteX3" fmla="*/ 211955 w 1441590"/>
              <a:gd name="connsiteY3" fmla="*/ 374379 h 1435170"/>
              <a:gd name="connsiteX4" fmla="*/ 215653 w 1441590"/>
              <a:gd name="connsiteY4" fmla="*/ 209233 h 1435170"/>
              <a:gd name="connsiteX5" fmla="*/ 380799 w 1441590"/>
              <a:gd name="connsiteY5" fmla="*/ 205535 h 1435170"/>
              <a:gd name="connsiteX6" fmla="*/ 447418 w 1441590"/>
              <a:gd name="connsiteY6" fmla="*/ 54378 h 1435170"/>
              <a:gd name="connsiteX7" fmla="*/ 601405 w 1441590"/>
              <a:gd name="connsiteY7" fmla="*/ 114155 h 1435170"/>
              <a:gd name="connsiteX8" fmla="*/ 720795 w 1441590"/>
              <a:gd name="connsiteY8" fmla="*/ 0 h 1435170"/>
              <a:gd name="connsiteX9" fmla="*/ 840185 w 1441590"/>
              <a:gd name="connsiteY9" fmla="*/ 114155 h 1435170"/>
              <a:gd name="connsiteX10" fmla="*/ 994172 w 1441590"/>
              <a:gd name="connsiteY10" fmla="*/ 54378 h 1435170"/>
              <a:gd name="connsiteX11" fmla="*/ 1060791 w 1441590"/>
              <a:gd name="connsiteY11" fmla="*/ 205535 h 1435170"/>
              <a:gd name="connsiteX12" fmla="*/ 1225937 w 1441590"/>
              <a:gd name="connsiteY12" fmla="*/ 209233 h 1435170"/>
              <a:gd name="connsiteX13" fmla="*/ 1229635 w 1441590"/>
              <a:gd name="connsiteY13" fmla="*/ 374379 h 1435170"/>
              <a:gd name="connsiteX14" fmla="*/ 1380792 w 1441590"/>
              <a:gd name="connsiteY14" fmla="*/ 440998 h 1435170"/>
              <a:gd name="connsiteX15" fmla="*/ 1321015 w 1441590"/>
              <a:gd name="connsiteY15" fmla="*/ 594985 h 1435170"/>
              <a:gd name="connsiteX16" fmla="*/ 1435170 w 1441590"/>
              <a:gd name="connsiteY16" fmla="*/ 714375 h 1435170"/>
              <a:gd name="connsiteX17" fmla="*/ 1321015 w 1441590"/>
              <a:gd name="connsiteY17" fmla="*/ 833765 h 1435170"/>
              <a:gd name="connsiteX18" fmla="*/ 1380792 w 1441590"/>
              <a:gd name="connsiteY18" fmla="*/ 987752 h 1435170"/>
              <a:gd name="connsiteX19" fmla="*/ 1229635 w 1441590"/>
              <a:gd name="connsiteY19" fmla="*/ 1054371 h 1435170"/>
              <a:gd name="connsiteX20" fmla="*/ 1225937 w 1441590"/>
              <a:gd name="connsiteY20" fmla="*/ 1219517 h 1435170"/>
              <a:gd name="connsiteX21" fmla="*/ 1060791 w 1441590"/>
              <a:gd name="connsiteY21" fmla="*/ 1223215 h 1435170"/>
              <a:gd name="connsiteX22" fmla="*/ 994172 w 1441590"/>
              <a:gd name="connsiteY22" fmla="*/ 1374372 h 1435170"/>
              <a:gd name="connsiteX23" fmla="*/ 840185 w 1441590"/>
              <a:gd name="connsiteY23" fmla="*/ 1314595 h 1435170"/>
              <a:gd name="connsiteX24" fmla="*/ 720795 w 1441590"/>
              <a:gd name="connsiteY24" fmla="*/ 1428750 h 1435170"/>
              <a:gd name="connsiteX25" fmla="*/ 601405 w 1441590"/>
              <a:gd name="connsiteY25" fmla="*/ 1314595 h 1435170"/>
              <a:gd name="connsiteX26" fmla="*/ 447418 w 1441590"/>
              <a:gd name="connsiteY26" fmla="*/ 1374372 h 1435170"/>
              <a:gd name="connsiteX27" fmla="*/ 380799 w 1441590"/>
              <a:gd name="connsiteY27" fmla="*/ 1223215 h 1435170"/>
              <a:gd name="connsiteX28" fmla="*/ 215653 w 1441590"/>
              <a:gd name="connsiteY28" fmla="*/ 1219517 h 1435170"/>
              <a:gd name="connsiteX29" fmla="*/ 211955 w 1441590"/>
              <a:gd name="connsiteY29" fmla="*/ 1054371 h 1435170"/>
              <a:gd name="connsiteX30" fmla="*/ 60798 w 1441590"/>
              <a:gd name="connsiteY30" fmla="*/ 987752 h 1435170"/>
              <a:gd name="connsiteX31" fmla="*/ 120575 w 1441590"/>
              <a:gd name="connsiteY31" fmla="*/ 833765 h 1435170"/>
              <a:gd name="connsiteX32" fmla="*/ 6420 w 1441590"/>
              <a:gd name="connsiteY32" fmla="*/ 714375 h 1435170"/>
              <a:gd name="connsiteX0" fmla="*/ 6420 w 1435170"/>
              <a:gd name="connsiteY0" fmla="*/ 714375 h 1435170"/>
              <a:gd name="connsiteX1" fmla="*/ 120575 w 1435170"/>
              <a:gd name="connsiteY1" fmla="*/ 594985 h 1435170"/>
              <a:gd name="connsiteX2" fmla="*/ 60798 w 1435170"/>
              <a:gd name="connsiteY2" fmla="*/ 440998 h 1435170"/>
              <a:gd name="connsiteX3" fmla="*/ 211955 w 1435170"/>
              <a:gd name="connsiteY3" fmla="*/ 374379 h 1435170"/>
              <a:gd name="connsiteX4" fmla="*/ 215653 w 1435170"/>
              <a:gd name="connsiteY4" fmla="*/ 209233 h 1435170"/>
              <a:gd name="connsiteX5" fmla="*/ 380799 w 1435170"/>
              <a:gd name="connsiteY5" fmla="*/ 205535 h 1435170"/>
              <a:gd name="connsiteX6" fmla="*/ 447418 w 1435170"/>
              <a:gd name="connsiteY6" fmla="*/ 54378 h 1435170"/>
              <a:gd name="connsiteX7" fmla="*/ 601405 w 1435170"/>
              <a:gd name="connsiteY7" fmla="*/ 114155 h 1435170"/>
              <a:gd name="connsiteX8" fmla="*/ 720795 w 1435170"/>
              <a:gd name="connsiteY8" fmla="*/ 0 h 1435170"/>
              <a:gd name="connsiteX9" fmla="*/ 840185 w 1435170"/>
              <a:gd name="connsiteY9" fmla="*/ 114155 h 1435170"/>
              <a:gd name="connsiteX10" fmla="*/ 994172 w 1435170"/>
              <a:gd name="connsiteY10" fmla="*/ 54378 h 1435170"/>
              <a:gd name="connsiteX11" fmla="*/ 1060791 w 1435170"/>
              <a:gd name="connsiteY11" fmla="*/ 205535 h 1435170"/>
              <a:gd name="connsiteX12" fmla="*/ 1225937 w 1435170"/>
              <a:gd name="connsiteY12" fmla="*/ 209233 h 1435170"/>
              <a:gd name="connsiteX13" fmla="*/ 1229635 w 1435170"/>
              <a:gd name="connsiteY13" fmla="*/ 374379 h 1435170"/>
              <a:gd name="connsiteX14" fmla="*/ 1380792 w 1435170"/>
              <a:gd name="connsiteY14" fmla="*/ 440998 h 1435170"/>
              <a:gd name="connsiteX15" fmla="*/ 1321015 w 1435170"/>
              <a:gd name="connsiteY15" fmla="*/ 594985 h 1435170"/>
              <a:gd name="connsiteX16" fmla="*/ 1435170 w 1435170"/>
              <a:gd name="connsiteY16" fmla="*/ 714375 h 1435170"/>
              <a:gd name="connsiteX17" fmla="*/ 1321015 w 1435170"/>
              <a:gd name="connsiteY17" fmla="*/ 833765 h 1435170"/>
              <a:gd name="connsiteX18" fmla="*/ 1380792 w 1435170"/>
              <a:gd name="connsiteY18" fmla="*/ 987752 h 1435170"/>
              <a:gd name="connsiteX19" fmla="*/ 1229635 w 1435170"/>
              <a:gd name="connsiteY19" fmla="*/ 1054371 h 1435170"/>
              <a:gd name="connsiteX20" fmla="*/ 1225937 w 1435170"/>
              <a:gd name="connsiteY20" fmla="*/ 1219517 h 1435170"/>
              <a:gd name="connsiteX21" fmla="*/ 1060791 w 1435170"/>
              <a:gd name="connsiteY21" fmla="*/ 1223215 h 1435170"/>
              <a:gd name="connsiteX22" fmla="*/ 994172 w 1435170"/>
              <a:gd name="connsiteY22" fmla="*/ 1374372 h 1435170"/>
              <a:gd name="connsiteX23" fmla="*/ 840185 w 1435170"/>
              <a:gd name="connsiteY23" fmla="*/ 1314595 h 1435170"/>
              <a:gd name="connsiteX24" fmla="*/ 720795 w 1435170"/>
              <a:gd name="connsiteY24" fmla="*/ 1428750 h 1435170"/>
              <a:gd name="connsiteX25" fmla="*/ 601405 w 1435170"/>
              <a:gd name="connsiteY25" fmla="*/ 1314595 h 1435170"/>
              <a:gd name="connsiteX26" fmla="*/ 447418 w 1435170"/>
              <a:gd name="connsiteY26" fmla="*/ 1374372 h 1435170"/>
              <a:gd name="connsiteX27" fmla="*/ 380799 w 1435170"/>
              <a:gd name="connsiteY27" fmla="*/ 1223215 h 1435170"/>
              <a:gd name="connsiteX28" fmla="*/ 215653 w 1435170"/>
              <a:gd name="connsiteY28" fmla="*/ 1219517 h 1435170"/>
              <a:gd name="connsiteX29" fmla="*/ 211955 w 1435170"/>
              <a:gd name="connsiteY29" fmla="*/ 1054371 h 1435170"/>
              <a:gd name="connsiteX30" fmla="*/ 60798 w 1435170"/>
              <a:gd name="connsiteY30" fmla="*/ 987752 h 1435170"/>
              <a:gd name="connsiteX31" fmla="*/ 120575 w 1435170"/>
              <a:gd name="connsiteY31" fmla="*/ 833765 h 1435170"/>
              <a:gd name="connsiteX32" fmla="*/ 6420 w 1435170"/>
              <a:gd name="connsiteY32" fmla="*/ 714375 h 1435170"/>
              <a:gd name="connsiteX0" fmla="*/ 6420 w 1435170"/>
              <a:gd name="connsiteY0" fmla="*/ 714375 h 1435170"/>
              <a:gd name="connsiteX1" fmla="*/ 120575 w 1435170"/>
              <a:gd name="connsiteY1" fmla="*/ 594985 h 1435170"/>
              <a:gd name="connsiteX2" fmla="*/ 60798 w 1435170"/>
              <a:gd name="connsiteY2" fmla="*/ 440998 h 1435170"/>
              <a:gd name="connsiteX3" fmla="*/ 211955 w 1435170"/>
              <a:gd name="connsiteY3" fmla="*/ 374379 h 1435170"/>
              <a:gd name="connsiteX4" fmla="*/ 215653 w 1435170"/>
              <a:gd name="connsiteY4" fmla="*/ 209233 h 1435170"/>
              <a:gd name="connsiteX5" fmla="*/ 380799 w 1435170"/>
              <a:gd name="connsiteY5" fmla="*/ 205535 h 1435170"/>
              <a:gd name="connsiteX6" fmla="*/ 447418 w 1435170"/>
              <a:gd name="connsiteY6" fmla="*/ 54378 h 1435170"/>
              <a:gd name="connsiteX7" fmla="*/ 601405 w 1435170"/>
              <a:gd name="connsiteY7" fmla="*/ 114155 h 1435170"/>
              <a:gd name="connsiteX8" fmla="*/ 720795 w 1435170"/>
              <a:gd name="connsiteY8" fmla="*/ 0 h 1435170"/>
              <a:gd name="connsiteX9" fmla="*/ 840185 w 1435170"/>
              <a:gd name="connsiteY9" fmla="*/ 114155 h 1435170"/>
              <a:gd name="connsiteX10" fmla="*/ 994172 w 1435170"/>
              <a:gd name="connsiteY10" fmla="*/ 54378 h 1435170"/>
              <a:gd name="connsiteX11" fmla="*/ 1060791 w 1435170"/>
              <a:gd name="connsiteY11" fmla="*/ 205535 h 1435170"/>
              <a:gd name="connsiteX12" fmla="*/ 1225937 w 1435170"/>
              <a:gd name="connsiteY12" fmla="*/ 209233 h 1435170"/>
              <a:gd name="connsiteX13" fmla="*/ 1229635 w 1435170"/>
              <a:gd name="connsiteY13" fmla="*/ 374379 h 1435170"/>
              <a:gd name="connsiteX14" fmla="*/ 1380792 w 1435170"/>
              <a:gd name="connsiteY14" fmla="*/ 440998 h 1435170"/>
              <a:gd name="connsiteX15" fmla="*/ 1321015 w 1435170"/>
              <a:gd name="connsiteY15" fmla="*/ 594985 h 1435170"/>
              <a:gd name="connsiteX16" fmla="*/ 1435170 w 1435170"/>
              <a:gd name="connsiteY16" fmla="*/ 714375 h 1435170"/>
              <a:gd name="connsiteX17" fmla="*/ 1321015 w 1435170"/>
              <a:gd name="connsiteY17" fmla="*/ 833765 h 1435170"/>
              <a:gd name="connsiteX18" fmla="*/ 1380792 w 1435170"/>
              <a:gd name="connsiteY18" fmla="*/ 987752 h 1435170"/>
              <a:gd name="connsiteX19" fmla="*/ 1229635 w 1435170"/>
              <a:gd name="connsiteY19" fmla="*/ 1054371 h 1435170"/>
              <a:gd name="connsiteX20" fmla="*/ 1225937 w 1435170"/>
              <a:gd name="connsiteY20" fmla="*/ 1219517 h 1435170"/>
              <a:gd name="connsiteX21" fmla="*/ 1060791 w 1435170"/>
              <a:gd name="connsiteY21" fmla="*/ 1223215 h 1435170"/>
              <a:gd name="connsiteX22" fmla="*/ 994172 w 1435170"/>
              <a:gd name="connsiteY22" fmla="*/ 1374372 h 1435170"/>
              <a:gd name="connsiteX23" fmla="*/ 840185 w 1435170"/>
              <a:gd name="connsiteY23" fmla="*/ 1314595 h 1435170"/>
              <a:gd name="connsiteX24" fmla="*/ 720795 w 1435170"/>
              <a:gd name="connsiteY24" fmla="*/ 1428750 h 1435170"/>
              <a:gd name="connsiteX25" fmla="*/ 601405 w 1435170"/>
              <a:gd name="connsiteY25" fmla="*/ 1314595 h 1435170"/>
              <a:gd name="connsiteX26" fmla="*/ 447418 w 1435170"/>
              <a:gd name="connsiteY26" fmla="*/ 1374372 h 1435170"/>
              <a:gd name="connsiteX27" fmla="*/ 380799 w 1435170"/>
              <a:gd name="connsiteY27" fmla="*/ 1223215 h 1435170"/>
              <a:gd name="connsiteX28" fmla="*/ 215653 w 1435170"/>
              <a:gd name="connsiteY28" fmla="*/ 1219517 h 1435170"/>
              <a:gd name="connsiteX29" fmla="*/ 211955 w 1435170"/>
              <a:gd name="connsiteY29" fmla="*/ 1054371 h 1435170"/>
              <a:gd name="connsiteX30" fmla="*/ 60798 w 1435170"/>
              <a:gd name="connsiteY30" fmla="*/ 987752 h 1435170"/>
              <a:gd name="connsiteX31" fmla="*/ 120575 w 1435170"/>
              <a:gd name="connsiteY31" fmla="*/ 833765 h 1435170"/>
              <a:gd name="connsiteX32" fmla="*/ 6420 w 1435170"/>
              <a:gd name="connsiteY32" fmla="*/ 714375 h 1435170"/>
              <a:gd name="connsiteX0" fmla="*/ 6420 w 1435170"/>
              <a:gd name="connsiteY0" fmla="*/ 714375 h 1435170"/>
              <a:gd name="connsiteX1" fmla="*/ 120575 w 1435170"/>
              <a:gd name="connsiteY1" fmla="*/ 594985 h 1435170"/>
              <a:gd name="connsiteX2" fmla="*/ 60798 w 1435170"/>
              <a:gd name="connsiteY2" fmla="*/ 440998 h 1435170"/>
              <a:gd name="connsiteX3" fmla="*/ 211955 w 1435170"/>
              <a:gd name="connsiteY3" fmla="*/ 374379 h 1435170"/>
              <a:gd name="connsiteX4" fmla="*/ 215653 w 1435170"/>
              <a:gd name="connsiteY4" fmla="*/ 209233 h 1435170"/>
              <a:gd name="connsiteX5" fmla="*/ 380799 w 1435170"/>
              <a:gd name="connsiteY5" fmla="*/ 205535 h 1435170"/>
              <a:gd name="connsiteX6" fmla="*/ 447418 w 1435170"/>
              <a:gd name="connsiteY6" fmla="*/ 54378 h 1435170"/>
              <a:gd name="connsiteX7" fmla="*/ 601405 w 1435170"/>
              <a:gd name="connsiteY7" fmla="*/ 114155 h 1435170"/>
              <a:gd name="connsiteX8" fmla="*/ 720795 w 1435170"/>
              <a:gd name="connsiteY8" fmla="*/ 0 h 1435170"/>
              <a:gd name="connsiteX9" fmla="*/ 840185 w 1435170"/>
              <a:gd name="connsiteY9" fmla="*/ 114155 h 1435170"/>
              <a:gd name="connsiteX10" fmla="*/ 994172 w 1435170"/>
              <a:gd name="connsiteY10" fmla="*/ 54378 h 1435170"/>
              <a:gd name="connsiteX11" fmla="*/ 1060791 w 1435170"/>
              <a:gd name="connsiteY11" fmla="*/ 205535 h 1435170"/>
              <a:gd name="connsiteX12" fmla="*/ 1225937 w 1435170"/>
              <a:gd name="connsiteY12" fmla="*/ 209233 h 1435170"/>
              <a:gd name="connsiteX13" fmla="*/ 1229635 w 1435170"/>
              <a:gd name="connsiteY13" fmla="*/ 374379 h 1435170"/>
              <a:gd name="connsiteX14" fmla="*/ 1380792 w 1435170"/>
              <a:gd name="connsiteY14" fmla="*/ 440998 h 1435170"/>
              <a:gd name="connsiteX15" fmla="*/ 1321015 w 1435170"/>
              <a:gd name="connsiteY15" fmla="*/ 594985 h 1435170"/>
              <a:gd name="connsiteX16" fmla="*/ 1435170 w 1435170"/>
              <a:gd name="connsiteY16" fmla="*/ 714375 h 1435170"/>
              <a:gd name="connsiteX17" fmla="*/ 1321015 w 1435170"/>
              <a:gd name="connsiteY17" fmla="*/ 833765 h 1435170"/>
              <a:gd name="connsiteX18" fmla="*/ 1380792 w 1435170"/>
              <a:gd name="connsiteY18" fmla="*/ 987752 h 1435170"/>
              <a:gd name="connsiteX19" fmla="*/ 1229635 w 1435170"/>
              <a:gd name="connsiteY19" fmla="*/ 1054371 h 1435170"/>
              <a:gd name="connsiteX20" fmla="*/ 1225937 w 1435170"/>
              <a:gd name="connsiteY20" fmla="*/ 1219517 h 1435170"/>
              <a:gd name="connsiteX21" fmla="*/ 1060791 w 1435170"/>
              <a:gd name="connsiteY21" fmla="*/ 1223215 h 1435170"/>
              <a:gd name="connsiteX22" fmla="*/ 994172 w 1435170"/>
              <a:gd name="connsiteY22" fmla="*/ 1374372 h 1435170"/>
              <a:gd name="connsiteX23" fmla="*/ 840185 w 1435170"/>
              <a:gd name="connsiteY23" fmla="*/ 1314595 h 1435170"/>
              <a:gd name="connsiteX24" fmla="*/ 720795 w 1435170"/>
              <a:gd name="connsiteY24" fmla="*/ 1428750 h 1435170"/>
              <a:gd name="connsiteX25" fmla="*/ 601405 w 1435170"/>
              <a:gd name="connsiteY25" fmla="*/ 1314595 h 1435170"/>
              <a:gd name="connsiteX26" fmla="*/ 447418 w 1435170"/>
              <a:gd name="connsiteY26" fmla="*/ 1374372 h 1435170"/>
              <a:gd name="connsiteX27" fmla="*/ 380799 w 1435170"/>
              <a:gd name="connsiteY27" fmla="*/ 1223215 h 1435170"/>
              <a:gd name="connsiteX28" fmla="*/ 215653 w 1435170"/>
              <a:gd name="connsiteY28" fmla="*/ 1219517 h 1435170"/>
              <a:gd name="connsiteX29" fmla="*/ 211955 w 1435170"/>
              <a:gd name="connsiteY29" fmla="*/ 1054371 h 1435170"/>
              <a:gd name="connsiteX30" fmla="*/ 60798 w 1435170"/>
              <a:gd name="connsiteY30" fmla="*/ 987752 h 1435170"/>
              <a:gd name="connsiteX31" fmla="*/ 120575 w 1435170"/>
              <a:gd name="connsiteY31" fmla="*/ 833765 h 1435170"/>
              <a:gd name="connsiteX32" fmla="*/ 6420 w 1435170"/>
              <a:gd name="connsiteY32" fmla="*/ 714375 h 1435170"/>
              <a:gd name="connsiteX0" fmla="*/ 6420 w 1435170"/>
              <a:gd name="connsiteY0" fmla="*/ 714375 h 1435170"/>
              <a:gd name="connsiteX1" fmla="*/ 120575 w 1435170"/>
              <a:gd name="connsiteY1" fmla="*/ 594985 h 1435170"/>
              <a:gd name="connsiteX2" fmla="*/ 60798 w 1435170"/>
              <a:gd name="connsiteY2" fmla="*/ 440998 h 1435170"/>
              <a:gd name="connsiteX3" fmla="*/ 211955 w 1435170"/>
              <a:gd name="connsiteY3" fmla="*/ 374379 h 1435170"/>
              <a:gd name="connsiteX4" fmla="*/ 215653 w 1435170"/>
              <a:gd name="connsiteY4" fmla="*/ 209233 h 1435170"/>
              <a:gd name="connsiteX5" fmla="*/ 380799 w 1435170"/>
              <a:gd name="connsiteY5" fmla="*/ 205535 h 1435170"/>
              <a:gd name="connsiteX6" fmla="*/ 447418 w 1435170"/>
              <a:gd name="connsiteY6" fmla="*/ 54378 h 1435170"/>
              <a:gd name="connsiteX7" fmla="*/ 601405 w 1435170"/>
              <a:gd name="connsiteY7" fmla="*/ 114155 h 1435170"/>
              <a:gd name="connsiteX8" fmla="*/ 720795 w 1435170"/>
              <a:gd name="connsiteY8" fmla="*/ 0 h 1435170"/>
              <a:gd name="connsiteX9" fmla="*/ 840185 w 1435170"/>
              <a:gd name="connsiteY9" fmla="*/ 114155 h 1435170"/>
              <a:gd name="connsiteX10" fmla="*/ 994172 w 1435170"/>
              <a:gd name="connsiteY10" fmla="*/ 54378 h 1435170"/>
              <a:gd name="connsiteX11" fmla="*/ 1060791 w 1435170"/>
              <a:gd name="connsiteY11" fmla="*/ 205535 h 1435170"/>
              <a:gd name="connsiteX12" fmla="*/ 1225937 w 1435170"/>
              <a:gd name="connsiteY12" fmla="*/ 209233 h 1435170"/>
              <a:gd name="connsiteX13" fmla="*/ 1229635 w 1435170"/>
              <a:gd name="connsiteY13" fmla="*/ 374379 h 1435170"/>
              <a:gd name="connsiteX14" fmla="*/ 1380792 w 1435170"/>
              <a:gd name="connsiteY14" fmla="*/ 440998 h 1435170"/>
              <a:gd name="connsiteX15" fmla="*/ 1321015 w 1435170"/>
              <a:gd name="connsiteY15" fmla="*/ 594985 h 1435170"/>
              <a:gd name="connsiteX16" fmla="*/ 1435170 w 1435170"/>
              <a:gd name="connsiteY16" fmla="*/ 714375 h 1435170"/>
              <a:gd name="connsiteX17" fmla="*/ 1321015 w 1435170"/>
              <a:gd name="connsiteY17" fmla="*/ 833765 h 1435170"/>
              <a:gd name="connsiteX18" fmla="*/ 1380792 w 1435170"/>
              <a:gd name="connsiteY18" fmla="*/ 987752 h 1435170"/>
              <a:gd name="connsiteX19" fmla="*/ 1229635 w 1435170"/>
              <a:gd name="connsiteY19" fmla="*/ 1054371 h 1435170"/>
              <a:gd name="connsiteX20" fmla="*/ 1225937 w 1435170"/>
              <a:gd name="connsiteY20" fmla="*/ 1219517 h 1435170"/>
              <a:gd name="connsiteX21" fmla="*/ 1060791 w 1435170"/>
              <a:gd name="connsiteY21" fmla="*/ 1223215 h 1435170"/>
              <a:gd name="connsiteX22" fmla="*/ 994172 w 1435170"/>
              <a:gd name="connsiteY22" fmla="*/ 1374372 h 1435170"/>
              <a:gd name="connsiteX23" fmla="*/ 840185 w 1435170"/>
              <a:gd name="connsiteY23" fmla="*/ 1314595 h 1435170"/>
              <a:gd name="connsiteX24" fmla="*/ 720795 w 1435170"/>
              <a:gd name="connsiteY24" fmla="*/ 1428750 h 1435170"/>
              <a:gd name="connsiteX25" fmla="*/ 601405 w 1435170"/>
              <a:gd name="connsiteY25" fmla="*/ 1314595 h 1435170"/>
              <a:gd name="connsiteX26" fmla="*/ 447418 w 1435170"/>
              <a:gd name="connsiteY26" fmla="*/ 1374372 h 1435170"/>
              <a:gd name="connsiteX27" fmla="*/ 380799 w 1435170"/>
              <a:gd name="connsiteY27" fmla="*/ 1223215 h 1435170"/>
              <a:gd name="connsiteX28" fmla="*/ 215653 w 1435170"/>
              <a:gd name="connsiteY28" fmla="*/ 1219517 h 1435170"/>
              <a:gd name="connsiteX29" fmla="*/ 211955 w 1435170"/>
              <a:gd name="connsiteY29" fmla="*/ 1054371 h 1435170"/>
              <a:gd name="connsiteX30" fmla="*/ 60798 w 1435170"/>
              <a:gd name="connsiteY30" fmla="*/ 987752 h 1435170"/>
              <a:gd name="connsiteX31" fmla="*/ 120575 w 1435170"/>
              <a:gd name="connsiteY31" fmla="*/ 833765 h 1435170"/>
              <a:gd name="connsiteX32" fmla="*/ 6420 w 1435170"/>
              <a:gd name="connsiteY32" fmla="*/ 714375 h 1435170"/>
              <a:gd name="connsiteX0" fmla="*/ 6420 w 1435170"/>
              <a:gd name="connsiteY0" fmla="*/ 714375 h 1428750"/>
              <a:gd name="connsiteX1" fmla="*/ 120575 w 1435170"/>
              <a:gd name="connsiteY1" fmla="*/ 594985 h 1428750"/>
              <a:gd name="connsiteX2" fmla="*/ 60798 w 1435170"/>
              <a:gd name="connsiteY2" fmla="*/ 440998 h 1428750"/>
              <a:gd name="connsiteX3" fmla="*/ 211955 w 1435170"/>
              <a:gd name="connsiteY3" fmla="*/ 374379 h 1428750"/>
              <a:gd name="connsiteX4" fmla="*/ 215653 w 1435170"/>
              <a:gd name="connsiteY4" fmla="*/ 209233 h 1428750"/>
              <a:gd name="connsiteX5" fmla="*/ 380799 w 1435170"/>
              <a:gd name="connsiteY5" fmla="*/ 205535 h 1428750"/>
              <a:gd name="connsiteX6" fmla="*/ 447418 w 1435170"/>
              <a:gd name="connsiteY6" fmla="*/ 54378 h 1428750"/>
              <a:gd name="connsiteX7" fmla="*/ 601405 w 1435170"/>
              <a:gd name="connsiteY7" fmla="*/ 114155 h 1428750"/>
              <a:gd name="connsiteX8" fmla="*/ 720795 w 1435170"/>
              <a:gd name="connsiteY8" fmla="*/ 0 h 1428750"/>
              <a:gd name="connsiteX9" fmla="*/ 840185 w 1435170"/>
              <a:gd name="connsiteY9" fmla="*/ 114155 h 1428750"/>
              <a:gd name="connsiteX10" fmla="*/ 994172 w 1435170"/>
              <a:gd name="connsiteY10" fmla="*/ 54378 h 1428750"/>
              <a:gd name="connsiteX11" fmla="*/ 1060791 w 1435170"/>
              <a:gd name="connsiteY11" fmla="*/ 205535 h 1428750"/>
              <a:gd name="connsiteX12" fmla="*/ 1225937 w 1435170"/>
              <a:gd name="connsiteY12" fmla="*/ 209233 h 1428750"/>
              <a:gd name="connsiteX13" fmla="*/ 1229635 w 1435170"/>
              <a:gd name="connsiteY13" fmla="*/ 374379 h 1428750"/>
              <a:gd name="connsiteX14" fmla="*/ 1380792 w 1435170"/>
              <a:gd name="connsiteY14" fmla="*/ 440998 h 1428750"/>
              <a:gd name="connsiteX15" fmla="*/ 1321015 w 1435170"/>
              <a:gd name="connsiteY15" fmla="*/ 594985 h 1428750"/>
              <a:gd name="connsiteX16" fmla="*/ 1435170 w 1435170"/>
              <a:gd name="connsiteY16" fmla="*/ 714375 h 1428750"/>
              <a:gd name="connsiteX17" fmla="*/ 1321015 w 1435170"/>
              <a:gd name="connsiteY17" fmla="*/ 833765 h 1428750"/>
              <a:gd name="connsiteX18" fmla="*/ 1380792 w 1435170"/>
              <a:gd name="connsiteY18" fmla="*/ 987752 h 1428750"/>
              <a:gd name="connsiteX19" fmla="*/ 1229635 w 1435170"/>
              <a:gd name="connsiteY19" fmla="*/ 1054371 h 1428750"/>
              <a:gd name="connsiteX20" fmla="*/ 1225937 w 1435170"/>
              <a:gd name="connsiteY20" fmla="*/ 1219517 h 1428750"/>
              <a:gd name="connsiteX21" fmla="*/ 1060791 w 1435170"/>
              <a:gd name="connsiteY21" fmla="*/ 1223215 h 1428750"/>
              <a:gd name="connsiteX22" fmla="*/ 994172 w 1435170"/>
              <a:gd name="connsiteY22" fmla="*/ 1374372 h 1428750"/>
              <a:gd name="connsiteX23" fmla="*/ 840185 w 1435170"/>
              <a:gd name="connsiteY23" fmla="*/ 1314595 h 1428750"/>
              <a:gd name="connsiteX24" fmla="*/ 720795 w 1435170"/>
              <a:gd name="connsiteY24" fmla="*/ 1428750 h 1428750"/>
              <a:gd name="connsiteX25" fmla="*/ 601405 w 1435170"/>
              <a:gd name="connsiteY25" fmla="*/ 1314595 h 1428750"/>
              <a:gd name="connsiteX26" fmla="*/ 447418 w 1435170"/>
              <a:gd name="connsiteY26" fmla="*/ 1374372 h 1428750"/>
              <a:gd name="connsiteX27" fmla="*/ 380799 w 1435170"/>
              <a:gd name="connsiteY27" fmla="*/ 1223215 h 1428750"/>
              <a:gd name="connsiteX28" fmla="*/ 215653 w 1435170"/>
              <a:gd name="connsiteY28" fmla="*/ 1219517 h 1428750"/>
              <a:gd name="connsiteX29" fmla="*/ 211955 w 1435170"/>
              <a:gd name="connsiteY29" fmla="*/ 1054371 h 1428750"/>
              <a:gd name="connsiteX30" fmla="*/ 60798 w 1435170"/>
              <a:gd name="connsiteY30" fmla="*/ 987752 h 1428750"/>
              <a:gd name="connsiteX31" fmla="*/ 120575 w 1435170"/>
              <a:gd name="connsiteY31" fmla="*/ 833765 h 1428750"/>
              <a:gd name="connsiteX32" fmla="*/ 6420 w 1435170"/>
              <a:gd name="connsiteY32" fmla="*/ 714375 h 1428750"/>
              <a:gd name="connsiteX0" fmla="*/ 6420 w 1435170"/>
              <a:gd name="connsiteY0" fmla="*/ 714375 h 1428750"/>
              <a:gd name="connsiteX1" fmla="*/ 120575 w 1435170"/>
              <a:gd name="connsiteY1" fmla="*/ 594985 h 1428750"/>
              <a:gd name="connsiteX2" fmla="*/ 60798 w 1435170"/>
              <a:gd name="connsiteY2" fmla="*/ 440998 h 1428750"/>
              <a:gd name="connsiteX3" fmla="*/ 211955 w 1435170"/>
              <a:gd name="connsiteY3" fmla="*/ 374379 h 1428750"/>
              <a:gd name="connsiteX4" fmla="*/ 215653 w 1435170"/>
              <a:gd name="connsiteY4" fmla="*/ 209233 h 1428750"/>
              <a:gd name="connsiteX5" fmla="*/ 380799 w 1435170"/>
              <a:gd name="connsiteY5" fmla="*/ 205535 h 1428750"/>
              <a:gd name="connsiteX6" fmla="*/ 447418 w 1435170"/>
              <a:gd name="connsiteY6" fmla="*/ 54378 h 1428750"/>
              <a:gd name="connsiteX7" fmla="*/ 601405 w 1435170"/>
              <a:gd name="connsiteY7" fmla="*/ 114155 h 1428750"/>
              <a:gd name="connsiteX8" fmla="*/ 720795 w 1435170"/>
              <a:gd name="connsiteY8" fmla="*/ 0 h 1428750"/>
              <a:gd name="connsiteX9" fmla="*/ 840185 w 1435170"/>
              <a:gd name="connsiteY9" fmla="*/ 114155 h 1428750"/>
              <a:gd name="connsiteX10" fmla="*/ 994172 w 1435170"/>
              <a:gd name="connsiteY10" fmla="*/ 54378 h 1428750"/>
              <a:gd name="connsiteX11" fmla="*/ 1060791 w 1435170"/>
              <a:gd name="connsiteY11" fmla="*/ 205535 h 1428750"/>
              <a:gd name="connsiteX12" fmla="*/ 1225937 w 1435170"/>
              <a:gd name="connsiteY12" fmla="*/ 209233 h 1428750"/>
              <a:gd name="connsiteX13" fmla="*/ 1229635 w 1435170"/>
              <a:gd name="connsiteY13" fmla="*/ 374379 h 1428750"/>
              <a:gd name="connsiteX14" fmla="*/ 1380792 w 1435170"/>
              <a:gd name="connsiteY14" fmla="*/ 440998 h 1428750"/>
              <a:gd name="connsiteX15" fmla="*/ 1321015 w 1435170"/>
              <a:gd name="connsiteY15" fmla="*/ 594985 h 1428750"/>
              <a:gd name="connsiteX16" fmla="*/ 1435170 w 1435170"/>
              <a:gd name="connsiteY16" fmla="*/ 714375 h 1428750"/>
              <a:gd name="connsiteX17" fmla="*/ 1321015 w 1435170"/>
              <a:gd name="connsiteY17" fmla="*/ 833765 h 1428750"/>
              <a:gd name="connsiteX18" fmla="*/ 1380792 w 1435170"/>
              <a:gd name="connsiteY18" fmla="*/ 987752 h 1428750"/>
              <a:gd name="connsiteX19" fmla="*/ 1229635 w 1435170"/>
              <a:gd name="connsiteY19" fmla="*/ 1054371 h 1428750"/>
              <a:gd name="connsiteX20" fmla="*/ 1225937 w 1435170"/>
              <a:gd name="connsiteY20" fmla="*/ 1219517 h 1428750"/>
              <a:gd name="connsiteX21" fmla="*/ 1060791 w 1435170"/>
              <a:gd name="connsiteY21" fmla="*/ 1223215 h 1428750"/>
              <a:gd name="connsiteX22" fmla="*/ 994172 w 1435170"/>
              <a:gd name="connsiteY22" fmla="*/ 1374372 h 1428750"/>
              <a:gd name="connsiteX23" fmla="*/ 840185 w 1435170"/>
              <a:gd name="connsiteY23" fmla="*/ 1314595 h 1428750"/>
              <a:gd name="connsiteX24" fmla="*/ 720795 w 1435170"/>
              <a:gd name="connsiteY24" fmla="*/ 1428750 h 1428750"/>
              <a:gd name="connsiteX25" fmla="*/ 601405 w 1435170"/>
              <a:gd name="connsiteY25" fmla="*/ 1314595 h 1428750"/>
              <a:gd name="connsiteX26" fmla="*/ 447418 w 1435170"/>
              <a:gd name="connsiteY26" fmla="*/ 1374372 h 1428750"/>
              <a:gd name="connsiteX27" fmla="*/ 380799 w 1435170"/>
              <a:gd name="connsiteY27" fmla="*/ 1223215 h 1428750"/>
              <a:gd name="connsiteX28" fmla="*/ 215653 w 1435170"/>
              <a:gd name="connsiteY28" fmla="*/ 1219517 h 1428750"/>
              <a:gd name="connsiteX29" fmla="*/ 211955 w 1435170"/>
              <a:gd name="connsiteY29" fmla="*/ 1054371 h 1428750"/>
              <a:gd name="connsiteX30" fmla="*/ 60798 w 1435170"/>
              <a:gd name="connsiteY30" fmla="*/ 987752 h 1428750"/>
              <a:gd name="connsiteX31" fmla="*/ 120575 w 1435170"/>
              <a:gd name="connsiteY31" fmla="*/ 833765 h 1428750"/>
              <a:gd name="connsiteX32" fmla="*/ 6420 w 1435170"/>
              <a:gd name="connsiteY32" fmla="*/ 714375 h 1428750"/>
              <a:gd name="connsiteX0" fmla="*/ 6420 w 1435170"/>
              <a:gd name="connsiteY0" fmla="*/ 714375 h 1428750"/>
              <a:gd name="connsiteX1" fmla="*/ 120575 w 1435170"/>
              <a:gd name="connsiteY1" fmla="*/ 594985 h 1428750"/>
              <a:gd name="connsiteX2" fmla="*/ 60798 w 1435170"/>
              <a:gd name="connsiteY2" fmla="*/ 440998 h 1428750"/>
              <a:gd name="connsiteX3" fmla="*/ 211955 w 1435170"/>
              <a:gd name="connsiteY3" fmla="*/ 374379 h 1428750"/>
              <a:gd name="connsiteX4" fmla="*/ 215653 w 1435170"/>
              <a:gd name="connsiteY4" fmla="*/ 209233 h 1428750"/>
              <a:gd name="connsiteX5" fmla="*/ 380799 w 1435170"/>
              <a:gd name="connsiteY5" fmla="*/ 205535 h 1428750"/>
              <a:gd name="connsiteX6" fmla="*/ 447418 w 1435170"/>
              <a:gd name="connsiteY6" fmla="*/ 54378 h 1428750"/>
              <a:gd name="connsiteX7" fmla="*/ 601405 w 1435170"/>
              <a:gd name="connsiteY7" fmla="*/ 114155 h 1428750"/>
              <a:gd name="connsiteX8" fmla="*/ 720795 w 1435170"/>
              <a:gd name="connsiteY8" fmla="*/ 0 h 1428750"/>
              <a:gd name="connsiteX9" fmla="*/ 840185 w 1435170"/>
              <a:gd name="connsiteY9" fmla="*/ 114155 h 1428750"/>
              <a:gd name="connsiteX10" fmla="*/ 994172 w 1435170"/>
              <a:gd name="connsiteY10" fmla="*/ 54378 h 1428750"/>
              <a:gd name="connsiteX11" fmla="*/ 1060791 w 1435170"/>
              <a:gd name="connsiteY11" fmla="*/ 205535 h 1428750"/>
              <a:gd name="connsiteX12" fmla="*/ 1225937 w 1435170"/>
              <a:gd name="connsiteY12" fmla="*/ 209233 h 1428750"/>
              <a:gd name="connsiteX13" fmla="*/ 1229635 w 1435170"/>
              <a:gd name="connsiteY13" fmla="*/ 374379 h 1428750"/>
              <a:gd name="connsiteX14" fmla="*/ 1380792 w 1435170"/>
              <a:gd name="connsiteY14" fmla="*/ 440998 h 1428750"/>
              <a:gd name="connsiteX15" fmla="*/ 1321015 w 1435170"/>
              <a:gd name="connsiteY15" fmla="*/ 594985 h 1428750"/>
              <a:gd name="connsiteX16" fmla="*/ 1435170 w 1435170"/>
              <a:gd name="connsiteY16" fmla="*/ 714375 h 1428750"/>
              <a:gd name="connsiteX17" fmla="*/ 1321015 w 1435170"/>
              <a:gd name="connsiteY17" fmla="*/ 833765 h 1428750"/>
              <a:gd name="connsiteX18" fmla="*/ 1380792 w 1435170"/>
              <a:gd name="connsiteY18" fmla="*/ 987752 h 1428750"/>
              <a:gd name="connsiteX19" fmla="*/ 1229635 w 1435170"/>
              <a:gd name="connsiteY19" fmla="*/ 1054371 h 1428750"/>
              <a:gd name="connsiteX20" fmla="*/ 1225937 w 1435170"/>
              <a:gd name="connsiteY20" fmla="*/ 1219517 h 1428750"/>
              <a:gd name="connsiteX21" fmla="*/ 1060791 w 1435170"/>
              <a:gd name="connsiteY21" fmla="*/ 1223215 h 1428750"/>
              <a:gd name="connsiteX22" fmla="*/ 994172 w 1435170"/>
              <a:gd name="connsiteY22" fmla="*/ 1374372 h 1428750"/>
              <a:gd name="connsiteX23" fmla="*/ 840185 w 1435170"/>
              <a:gd name="connsiteY23" fmla="*/ 1314595 h 1428750"/>
              <a:gd name="connsiteX24" fmla="*/ 720795 w 1435170"/>
              <a:gd name="connsiteY24" fmla="*/ 1428750 h 1428750"/>
              <a:gd name="connsiteX25" fmla="*/ 601405 w 1435170"/>
              <a:gd name="connsiteY25" fmla="*/ 1314595 h 1428750"/>
              <a:gd name="connsiteX26" fmla="*/ 447418 w 1435170"/>
              <a:gd name="connsiteY26" fmla="*/ 1374372 h 1428750"/>
              <a:gd name="connsiteX27" fmla="*/ 380799 w 1435170"/>
              <a:gd name="connsiteY27" fmla="*/ 1223215 h 1428750"/>
              <a:gd name="connsiteX28" fmla="*/ 215653 w 1435170"/>
              <a:gd name="connsiteY28" fmla="*/ 1219517 h 1428750"/>
              <a:gd name="connsiteX29" fmla="*/ 211955 w 1435170"/>
              <a:gd name="connsiteY29" fmla="*/ 1054371 h 1428750"/>
              <a:gd name="connsiteX30" fmla="*/ 60798 w 1435170"/>
              <a:gd name="connsiteY30" fmla="*/ 987752 h 1428750"/>
              <a:gd name="connsiteX31" fmla="*/ 120575 w 1435170"/>
              <a:gd name="connsiteY31" fmla="*/ 833765 h 1428750"/>
              <a:gd name="connsiteX32" fmla="*/ 6420 w 1435170"/>
              <a:gd name="connsiteY32" fmla="*/ 714375 h 1428750"/>
              <a:gd name="connsiteX0" fmla="*/ 6420 w 1435170"/>
              <a:gd name="connsiteY0" fmla="*/ 714375 h 1428750"/>
              <a:gd name="connsiteX1" fmla="*/ 120575 w 1435170"/>
              <a:gd name="connsiteY1" fmla="*/ 594985 h 1428750"/>
              <a:gd name="connsiteX2" fmla="*/ 60798 w 1435170"/>
              <a:gd name="connsiteY2" fmla="*/ 440998 h 1428750"/>
              <a:gd name="connsiteX3" fmla="*/ 211955 w 1435170"/>
              <a:gd name="connsiteY3" fmla="*/ 374379 h 1428750"/>
              <a:gd name="connsiteX4" fmla="*/ 215653 w 1435170"/>
              <a:gd name="connsiteY4" fmla="*/ 209233 h 1428750"/>
              <a:gd name="connsiteX5" fmla="*/ 380799 w 1435170"/>
              <a:gd name="connsiteY5" fmla="*/ 205535 h 1428750"/>
              <a:gd name="connsiteX6" fmla="*/ 447418 w 1435170"/>
              <a:gd name="connsiteY6" fmla="*/ 54378 h 1428750"/>
              <a:gd name="connsiteX7" fmla="*/ 601405 w 1435170"/>
              <a:gd name="connsiteY7" fmla="*/ 114155 h 1428750"/>
              <a:gd name="connsiteX8" fmla="*/ 720795 w 1435170"/>
              <a:gd name="connsiteY8" fmla="*/ 0 h 1428750"/>
              <a:gd name="connsiteX9" fmla="*/ 840185 w 1435170"/>
              <a:gd name="connsiteY9" fmla="*/ 114155 h 1428750"/>
              <a:gd name="connsiteX10" fmla="*/ 994172 w 1435170"/>
              <a:gd name="connsiteY10" fmla="*/ 54378 h 1428750"/>
              <a:gd name="connsiteX11" fmla="*/ 1060791 w 1435170"/>
              <a:gd name="connsiteY11" fmla="*/ 205535 h 1428750"/>
              <a:gd name="connsiteX12" fmla="*/ 1225937 w 1435170"/>
              <a:gd name="connsiteY12" fmla="*/ 209233 h 1428750"/>
              <a:gd name="connsiteX13" fmla="*/ 1229635 w 1435170"/>
              <a:gd name="connsiteY13" fmla="*/ 374379 h 1428750"/>
              <a:gd name="connsiteX14" fmla="*/ 1380792 w 1435170"/>
              <a:gd name="connsiteY14" fmla="*/ 440998 h 1428750"/>
              <a:gd name="connsiteX15" fmla="*/ 1321015 w 1435170"/>
              <a:gd name="connsiteY15" fmla="*/ 594985 h 1428750"/>
              <a:gd name="connsiteX16" fmla="*/ 1435170 w 1435170"/>
              <a:gd name="connsiteY16" fmla="*/ 714375 h 1428750"/>
              <a:gd name="connsiteX17" fmla="*/ 1321015 w 1435170"/>
              <a:gd name="connsiteY17" fmla="*/ 833765 h 1428750"/>
              <a:gd name="connsiteX18" fmla="*/ 1380792 w 1435170"/>
              <a:gd name="connsiteY18" fmla="*/ 987752 h 1428750"/>
              <a:gd name="connsiteX19" fmla="*/ 1229635 w 1435170"/>
              <a:gd name="connsiteY19" fmla="*/ 1054371 h 1428750"/>
              <a:gd name="connsiteX20" fmla="*/ 1225937 w 1435170"/>
              <a:gd name="connsiteY20" fmla="*/ 1219517 h 1428750"/>
              <a:gd name="connsiteX21" fmla="*/ 1060791 w 1435170"/>
              <a:gd name="connsiteY21" fmla="*/ 1223215 h 1428750"/>
              <a:gd name="connsiteX22" fmla="*/ 994172 w 1435170"/>
              <a:gd name="connsiteY22" fmla="*/ 1374372 h 1428750"/>
              <a:gd name="connsiteX23" fmla="*/ 840185 w 1435170"/>
              <a:gd name="connsiteY23" fmla="*/ 1314595 h 1428750"/>
              <a:gd name="connsiteX24" fmla="*/ 720795 w 1435170"/>
              <a:gd name="connsiteY24" fmla="*/ 1428750 h 1428750"/>
              <a:gd name="connsiteX25" fmla="*/ 601405 w 1435170"/>
              <a:gd name="connsiteY25" fmla="*/ 1314595 h 1428750"/>
              <a:gd name="connsiteX26" fmla="*/ 447418 w 1435170"/>
              <a:gd name="connsiteY26" fmla="*/ 1374372 h 1428750"/>
              <a:gd name="connsiteX27" fmla="*/ 380799 w 1435170"/>
              <a:gd name="connsiteY27" fmla="*/ 1223215 h 1428750"/>
              <a:gd name="connsiteX28" fmla="*/ 215653 w 1435170"/>
              <a:gd name="connsiteY28" fmla="*/ 1219517 h 1428750"/>
              <a:gd name="connsiteX29" fmla="*/ 211955 w 1435170"/>
              <a:gd name="connsiteY29" fmla="*/ 1054371 h 1428750"/>
              <a:gd name="connsiteX30" fmla="*/ 60798 w 1435170"/>
              <a:gd name="connsiteY30" fmla="*/ 987752 h 1428750"/>
              <a:gd name="connsiteX31" fmla="*/ 120575 w 1435170"/>
              <a:gd name="connsiteY31" fmla="*/ 833765 h 1428750"/>
              <a:gd name="connsiteX32" fmla="*/ 6420 w 143517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114155 w 1428750"/>
              <a:gd name="connsiteY1" fmla="*/ 594985 h 1428750"/>
              <a:gd name="connsiteX2" fmla="*/ 54378 w 1428750"/>
              <a:gd name="connsiteY2" fmla="*/ 440998 h 1428750"/>
              <a:gd name="connsiteX3" fmla="*/ 205535 w 1428750"/>
              <a:gd name="connsiteY3" fmla="*/ 374379 h 1428750"/>
              <a:gd name="connsiteX4" fmla="*/ 209233 w 1428750"/>
              <a:gd name="connsiteY4" fmla="*/ 209233 h 1428750"/>
              <a:gd name="connsiteX5" fmla="*/ 374379 w 1428750"/>
              <a:gd name="connsiteY5" fmla="*/ 205535 h 1428750"/>
              <a:gd name="connsiteX6" fmla="*/ 440998 w 1428750"/>
              <a:gd name="connsiteY6" fmla="*/ 54378 h 1428750"/>
              <a:gd name="connsiteX7" fmla="*/ 594985 w 1428750"/>
              <a:gd name="connsiteY7" fmla="*/ 114155 h 1428750"/>
              <a:gd name="connsiteX8" fmla="*/ 714375 w 1428750"/>
              <a:gd name="connsiteY8" fmla="*/ 0 h 1428750"/>
              <a:gd name="connsiteX9" fmla="*/ 833765 w 1428750"/>
              <a:gd name="connsiteY9" fmla="*/ 114155 h 1428750"/>
              <a:gd name="connsiteX10" fmla="*/ 987752 w 1428750"/>
              <a:gd name="connsiteY10" fmla="*/ 54378 h 1428750"/>
              <a:gd name="connsiteX11" fmla="*/ 1054371 w 1428750"/>
              <a:gd name="connsiteY11" fmla="*/ 205535 h 1428750"/>
              <a:gd name="connsiteX12" fmla="*/ 1219517 w 1428750"/>
              <a:gd name="connsiteY12" fmla="*/ 209233 h 1428750"/>
              <a:gd name="connsiteX13" fmla="*/ 1223215 w 1428750"/>
              <a:gd name="connsiteY13" fmla="*/ 374379 h 1428750"/>
              <a:gd name="connsiteX14" fmla="*/ 1374372 w 1428750"/>
              <a:gd name="connsiteY14" fmla="*/ 440998 h 1428750"/>
              <a:gd name="connsiteX15" fmla="*/ 1314595 w 1428750"/>
              <a:gd name="connsiteY15" fmla="*/ 594985 h 1428750"/>
              <a:gd name="connsiteX16" fmla="*/ 1428750 w 1428750"/>
              <a:gd name="connsiteY16" fmla="*/ 714375 h 1428750"/>
              <a:gd name="connsiteX17" fmla="*/ 1314595 w 1428750"/>
              <a:gd name="connsiteY17" fmla="*/ 833765 h 1428750"/>
              <a:gd name="connsiteX18" fmla="*/ 1374372 w 1428750"/>
              <a:gd name="connsiteY18" fmla="*/ 987752 h 1428750"/>
              <a:gd name="connsiteX19" fmla="*/ 1223215 w 1428750"/>
              <a:gd name="connsiteY19" fmla="*/ 1054371 h 1428750"/>
              <a:gd name="connsiteX20" fmla="*/ 1219517 w 1428750"/>
              <a:gd name="connsiteY20" fmla="*/ 1219517 h 1428750"/>
              <a:gd name="connsiteX21" fmla="*/ 1054371 w 1428750"/>
              <a:gd name="connsiteY21" fmla="*/ 1223215 h 1428750"/>
              <a:gd name="connsiteX22" fmla="*/ 987752 w 1428750"/>
              <a:gd name="connsiteY22" fmla="*/ 1374372 h 1428750"/>
              <a:gd name="connsiteX23" fmla="*/ 833765 w 1428750"/>
              <a:gd name="connsiteY23" fmla="*/ 1314595 h 1428750"/>
              <a:gd name="connsiteX24" fmla="*/ 714375 w 1428750"/>
              <a:gd name="connsiteY24" fmla="*/ 1428750 h 1428750"/>
              <a:gd name="connsiteX25" fmla="*/ 594985 w 1428750"/>
              <a:gd name="connsiteY25" fmla="*/ 1314595 h 1428750"/>
              <a:gd name="connsiteX26" fmla="*/ 440998 w 1428750"/>
              <a:gd name="connsiteY26" fmla="*/ 1374372 h 1428750"/>
              <a:gd name="connsiteX27" fmla="*/ 374379 w 1428750"/>
              <a:gd name="connsiteY27" fmla="*/ 1223215 h 1428750"/>
              <a:gd name="connsiteX28" fmla="*/ 209233 w 1428750"/>
              <a:gd name="connsiteY28" fmla="*/ 1219517 h 1428750"/>
              <a:gd name="connsiteX29" fmla="*/ 205535 w 1428750"/>
              <a:gd name="connsiteY29" fmla="*/ 1054371 h 1428750"/>
              <a:gd name="connsiteX30" fmla="*/ 54378 w 1428750"/>
              <a:gd name="connsiteY30" fmla="*/ 987752 h 1428750"/>
              <a:gd name="connsiteX31" fmla="*/ 114155 w 1428750"/>
              <a:gd name="connsiteY31" fmla="*/ 833765 h 1428750"/>
              <a:gd name="connsiteX32" fmla="*/ 0 w 1428750"/>
              <a:gd name="connsiteY32" fmla="*/ 714375 h 1428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</a:cxnLst>
            <a:rect l="l" t="t" r="r" b="b"/>
            <a:pathLst>
              <a:path w="1428750" h="1428750">
                <a:moveTo>
                  <a:pt x="0" y="714375"/>
                </a:moveTo>
                <a:cubicBezTo>
                  <a:pt x="0" y="674578"/>
                  <a:pt x="134081" y="646314"/>
                  <a:pt x="114155" y="594985"/>
                </a:cubicBezTo>
                <a:lnTo>
                  <a:pt x="54378" y="440998"/>
                </a:lnTo>
                <a:cubicBezTo>
                  <a:pt x="69608" y="404230"/>
                  <a:pt x="204302" y="429428"/>
                  <a:pt x="205535" y="374379"/>
                </a:cubicBezTo>
                <a:cubicBezTo>
                  <a:pt x="206768" y="319330"/>
                  <a:pt x="154184" y="210466"/>
                  <a:pt x="209233" y="209233"/>
                </a:cubicBezTo>
                <a:lnTo>
                  <a:pt x="374379" y="205535"/>
                </a:lnTo>
                <a:cubicBezTo>
                  <a:pt x="429428" y="204302"/>
                  <a:pt x="404230" y="69608"/>
                  <a:pt x="440998" y="54378"/>
                </a:cubicBezTo>
                <a:cubicBezTo>
                  <a:pt x="477766" y="39148"/>
                  <a:pt x="549422" y="123218"/>
                  <a:pt x="594985" y="114155"/>
                </a:cubicBezTo>
                <a:cubicBezTo>
                  <a:pt x="640548" y="105092"/>
                  <a:pt x="674578" y="0"/>
                  <a:pt x="714375" y="0"/>
                </a:cubicBezTo>
                <a:cubicBezTo>
                  <a:pt x="754172" y="0"/>
                  <a:pt x="782436" y="134081"/>
                  <a:pt x="833765" y="114155"/>
                </a:cubicBezTo>
                <a:lnTo>
                  <a:pt x="987752" y="54378"/>
                </a:lnTo>
                <a:cubicBezTo>
                  <a:pt x="1024520" y="69608"/>
                  <a:pt x="999322" y="204302"/>
                  <a:pt x="1054371" y="205535"/>
                </a:cubicBezTo>
                <a:lnTo>
                  <a:pt x="1219517" y="209233"/>
                </a:lnTo>
                <a:cubicBezTo>
                  <a:pt x="1247658" y="237374"/>
                  <a:pt x="1172829" y="352173"/>
                  <a:pt x="1223215" y="374379"/>
                </a:cubicBezTo>
                <a:lnTo>
                  <a:pt x="1374372" y="440998"/>
                </a:lnTo>
                <a:cubicBezTo>
                  <a:pt x="1389602" y="477766"/>
                  <a:pt x="1276543" y="555188"/>
                  <a:pt x="1314595" y="594985"/>
                </a:cubicBezTo>
                <a:lnTo>
                  <a:pt x="1428750" y="714375"/>
                </a:lnTo>
                <a:cubicBezTo>
                  <a:pt x="1428750" y="754172"/>
                  <a:pt x="1294669" y="782436"/>
                  <a:pt x="1314595" y="833765"/>
                </a:cubicBezTo>
                <a:lnTo>
                  <a:pt x="1374372" y="987752"/>
                </a:lnTo>
                <a:cubicBezTo>
                  <a:pt x="1359142" y="1024520"/>
                  <a:pt x="1224448" y="999322"/>
                  <a:pt x="1223215" y="1054371"/>
                </a:cubicBezTo>
                <a:cubicBezTo>
                  <a:pt x="1221982" y="1109420"/>
                  <a:pt x="1274566" y="1218284"/>
                  <a:pt x="1219517" y="1219517"/>
                </a:cubicBezTo>
                <a:lnTo>
                  <a:pt x="1054371" y="1223215"/>
                </a:lnTo>
                <a:cubicBezTo>
                  <a:pt x="999322" y="1224448"/>
                  <a:pt x="1024520" y="1359142"/>
                  <a:pt x="987752" y="1374372"/>
                </a:cubicBezTo>
                <a:cubicBezTo>
                  <a:pt x="950984" y="1389602"/>
                  <a:pt x="873562" y="1276543"/>
                  <a:pt x="833765" y="1314595"/>
                </a:cubicBezTo>
                <a:lnTo>
                  <a:pt x="714375" y="1428750"/>
                </a:lnTo>
                <a:cubicBezTo>
                  <a:pt x="674578" y="1428750"/>
                  <a:pt x="646314" y="1294669"/>
                  <a:pt x="594985" y="1314595"/>
                </a:cubicBezTo>
                <a:lnTo>
                  <a:pt x="440998" y="1374372"/>
                </a:lnTo>
                <a:cubicBezTo>
                  <a:pt x="404230" y="1359142"/>
                  <a:pt x="429428" y="1224448"/>
                  <a:pt x="374379" y="1223215"/>
                </a:cubicBezTo>
                <a:lnTo>
                  <a:pt x="209233" y="1219517"/>
                </a:lnTo>
                <a:cubicBezTo>
                  <a:pt x="181092" y="1191376"/>
                  <a:pt x="255921" y="1076577"/>
                  <a:pt x="205535" y="1054371"/>
                </a:cubicBezTo>
                <a:lnTo>
                  <a:pt x="54378" y="987752"/>
                </a:lnTo>
                <a:cubicBezTo>
                  <a:pt x="39148" y="950984"/>
                  <a:pt x="152207" y="873562"/>
                  <a:pt x="114155" y="833765"/>
                </a:cubicBezTo>
                <a:lnTo>
                  <a:pt x="0" y="714375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9" name="星 8 64"/>
          <p:cNvSpPr/>
          <p:nvPr/>
        </p:nvSpPr>
        <p:spPr>
          <a:xfrm>
            <a:off x="420729" y="4704076"/>
            <a:ext cx="1599286" cy="1583842"/>
          </a:xfrm>
          <a:custGeom>
            <a:avLst/>
            <a:gdLst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25328"/>
              <a:gd name="connsiteY0" fmla="*/ 704850 h 1409700"/>
              <a:gd name="connsiteX1" fmla="*/ 269251 w 1425328"/>
              <a:gd name="connsiteY1" fmla="*/ 524421 h 1409700"/>
              <a:gd name="connsiteX2" fmla="*/ 206446 w 1425328"/>
              <a:gd name="connsiteY2" fmla="*/ 206446 h 1409700"/>
              <a:gd name="connsiteX3" fmla="*/ 524421 w 1425328"/>
              <a:gd name="connsiteY3" fmla="*/ 269251 h 1409700"/>
              <a:gd name="connsiteX4" fmla="*/ 704850 w 1425328"/>
              <a:gd name="connsiteY4" fmla="*/ 0 h 1409700"/>
              <a:gd name="connsiteX5" fmla="*/ 885279 w 1425328"/>
              <a:gd name="connsiteY5" fmla="*/ 269251 h 1409700"/>
              <a:gd name="connsiteX6" fmla="*/ 1203254 w 1425328"/>
              <a:gd name="connsiteY6" fmla="*/ 206446 h 1409700"/>
              <a:gd name="connsiteX7" fmla="*/ 1140449 w 1425328"/>
              <a:gd name="connsiteY7" fmla="*/ 524421 h 1409700"/>
              <a:gd name="connsiteX8" fmla="*/ 1409700 w 1425328"/>
              <a:gd name="connsiteY8" fmla="*/ 704850 h 1409700"/>
              <a:gd name="connsiteX9" fmla="*/ 1140449 w 1425328"/>
              <a:gd name="connsiteY9" fmla="*/ 885279 h 1409700"/>
              <a:gd name="connsiteX10" fmla="*/ 1203254 w 1425328"/>
              <a:gd name="connsiteY10" fmla="*/ 1203254 h 1409700"/>
              <a:gd name="connsiteX11" fmla="*/ 885279 w 1425328"/>
              <a:gd name="connsiteY11" fmla="*/ 1140449 h 1409700"/>
              <a:gd name="connsiteX12" fmla="*/ 704850 w 1425328"/>
              <a:gd name="connsiteY12" fmla="*/ 1409700 h 1409700"/>
              <a:gd name="connsiteX13" fmla="*/ 524421 w 1425328"/>
              <a:gd name="connsiteY13" fmla="*/ 1140449 h 1409700"/>
              <a:gd name="connsiteX14" fmla="*/ 206446 w 1425328"/>
              <a:gd name="connsiteY14" fmla="*/ 1203254 h 1409700"/>
              <a:gd name="connsiteX15" fmla="*/ 269251 w 1425328"/>
              <a:gd name="connsiteY15" fmla="*/ 885279 h 1409700"/>
              <a:gd name="connsiteX16" fmla="*/ 0 w 1425328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25328"/>
              <a:gd name="connsiteX1" fmla="*/ 269251 w 1409700"/>
              <a:gd name="connsiteY1" fmla="*/ 524421 h 1425328"/>
              <a:gd name="connsiteX2" fmla="*/ 206446 w 1409700"/>
              <a:gd name="connsiteY2" fmla="*/ 206446 h 1425328"/>
              <a:gd name="connsiteX3" fmla="*/ 524421 w 1409700"/>
              <a:gd name="connsiteY3" fmla="*/ 269251 h 1425328"/>
              <a:gd name="connsiteX4" fmla="*/ 704850 w 1409700"/>
              <a:gd name="connsiteY4" fmla="*/ 0 h 1425328"/>
              <a:gd name="connsiteX5" fmla="*/ 885279 w 1409700"/>
              <a:gd name="connsiteY5" fmla="*/ 269251 h 1425328"/>
              <a:gd name="connsiteX6" fmla="*/ 1203254 w 1409700"/>
              <a:gd name="connsiteY6" fmla="*/ 206446 h 1425328"/>
              <a:gd name="connsiteX7" fmla="*/ 1140449 w 1409700"/>
              <a:gd name="connsiteY7" fmla="*/ 524421 h 1425328"/>
              <a:gd name="connsiteX8" fmla="*/ 1409700 w 1409700"/>
              <a:gd name="connsiteY8" fmla="*/ 704850 h 1425328"/>
              <a:gd name="connsiteX9" fmla="*/ 1140449 w 1409700"/>
              <a:gd name="connsiteY9" fmla="*/ 885279 h 1425328"/>
              <a:gd name="connsiteX10" fmla="*/ 1203254 w 1409700"/>
              <a:gd name="connsiteY10" fmla="*/ 1203254 h 1425328"/>
              <a:gd name="connsiteX11" fmla="*/ 885279 w 1409700"/>
              <a:gd name="connsiteY11" fmla="*/ 1140449 h 1425328"/>
              <a:gd name="connsiteX12" fmla="*/ 704850 w 1409700"/>
              <a:gd name="connsiteY12" fmla="*/ 1409700 h 1425328"/>
              <a:gd name="connsiteX13" fmla="*/ 524421 w 1409700"/>
              <a:gd name="connsiteY13" fmla="*/ 1140449 h 1425328"/>
              <a:gd name="connsiteX14" fmla="*/ 206446 w 1409700"/>
              <a:gd name="connsiteY14" fmla="*/ 1203254 h 1425328"/>
              <a:gd name="connsiteX15" fmla="*/ 269251 w 1409700"/>
              <a:gd name="connsiteY15" fmla="*/ 885279 h 1425328"/>
              <a:gd name="connsiteX16" fmla="*/ 0 w 1409700"/>
              <a:gd name="connsiteY16" fmla="*/ 704850 h 1425328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269251 w 1409700"/>
              <a:gd name="connsiteY1" fmla="*/ 524421 h 1409700"/>
              <a:gd name="connsiteX2" fmla="*/ 206446 w 1409700"/>
              <a:gd name="connsiteY2" fmla="*/ 206446 h 1409700"/>
              <a:gd name="connsiteX3" fmla="*/ 524421 w 1409700"/>
              <a:gd name="connsiteY3" fmla="*/ 269251 h 1409700"/>
              <a:gd name="connsiteX4" fmla="*/ 704850 w 1409700"/>
              <a:gd name="connsiteY4" fmla="*/ 0 h 1409700"/>
              <a:gd name="connsiteX5" fmla="*/ 885279 w 1409700"/>
              <a:gd name="connsiteY5" fmla="*/ 269251 h 1409700"/>
              <a:gd name="connsiteX6" fmla="*/ 1203254 w 1409700"/>
              <a:gd name="connsiteY6" fmla="*/ 206446 h 1409700"/>
              <a:gd name="connsiteX7" fmla="*/ 1140449 w 1409700"/>
              <a:gd name="connsiteY7" fmla="*/ 524421 h 1409700"/>
              <a:gd name="connsiteX8" fmla="*/ 1409700 w 1409700"/>
              <a:gd name="connsiteY8" fmla="*/ 704850 h 1409700"/>
              <a:gd name="connsiteX9" fmla="*/ 1140449 w 1409700"/>
              <a:gd name="connsiteY9" fmla="*/ 885279 h 1409700"/>
              <a:gd name="connsiteX10" fmla="*/ 1203254 w 1409700"/>
              <a:gd name="connsiteY10" fmla="*/ 1203254 h 1409700"/>
              <a:gd name="connsiteX11" fmla="*/ 885279 w 1409700"/>
              <a:gd name="connsiteY11" fmla="*/ 1140449 h 1409700"/>
              <a:gd name="connsiteX12" fmla="*/ 704850 w 1409700"/>
              <a:gd name="connsiteY12" fmla="*/ 1409700 h 1409700"/>
              <a:gd name="connsiteX13" fmla="*/ 524421 w 1409700"/>
              <a:gd name="connsiteY13" fmla="*/ 1140449 h 1409700"/>
              <a:gd name="connsiteX14" fmla="*/ 206446 w 1409700"/>
              <a:gd name="connsiteY14" fmla="*/ 1203254 h 1409700"/>
              <a:gd name="connsiteX15" fmla="*/ 269251 w 1409700"/>
              <a:gd name="connsiteY15" fmla="*/ 885279 h 1409700"/>
              <a:gd name="connsiteX16" fmla="*/ 0 w 1409700"/>
              <a:gd name="connsiteY16" fmla="*/ 704850 h 1409700"/>
              <a:gd name="connsiteX0" fmla="*/ 15628 w 1425328"/>
              <a:gd name="connsiteY0" fmla="*/ 704850 h 1409700"/>
              <a:gd name="connsiteX1" fmla="*/ 284879 w 1425328"/>
              <a:gd name="connsiteY1" fmla="*/ 524421 h 1409700"/>
              <a:gd name="connsiteX2" fmla="*/ 222074 w 1425328"/>
              <a:gd name="connsiteY2" fmla="*/ 206446 h 1409700"/>
              <a:gd name="connsiteX3" fmla="*/ 540049 w 1425328"/>
              <a:gd name="connsiteY3" fmla="*/ 269251 h 1409700"/>
              <a:gd name="connsiteX4" fmla="*/ 720478 w 1425328"/>
              <a:gd name="connsiteY4" fmla="*/ 0 h 1409700"/>
              <a:gd name="connsiteX5" fmla="*/ 900907 w 1425328"/>
              <a:gd name="connsiteY5" fmla="*/ 269251 h 1409700"/>
              <a:gd name="connsiteX6" fmla="*/ 1218882 w 1425328"/>
              <a:gd name="connsiteY6" fmla="*/ 206446 h 1409700"/>
              <a:gd name="connsiteX7" fmla="*/ 1156077 w 1425328"/>
              <a:gd name="connsiteY7" fmla="*/ 524421 h 1409700"/>
              <a:gd name="connsiteX8" fmla="*/ 1425328 w 1425328"/>
              <a:gd name="connsiteY8" fmla="*/ 704850 h 1409700"/>
              <a:gd name="connsiteX9" fmla="*/ 1156077 w 1425328"/>
              <a:gd name="connsiteY9" fmla="*/ 885279 h 1409700"/>
              <a:gd name="connsiteX10" fmla="*/ 1218882 w 1425328"/>
              <a:gd name="connsiteY10" fmla="*/ 1203254 h 1409700"/>
              <a:gd name="connsiteX11" fmla="*/ 900907 w 1425328"/>
              <a:gd name="connsiteY11" fmla="*/ 1140449 h 1409700"/>
              <a:gd name="connsiteX12" fmla="*/ 720478 w 1425328"/>
              <a:gd name="connsiteY12" fmla="*/ 1409700 h 1409700"/>
              <a:gd name="connsiteX13" fmla="*/ 540049 w 1425328"/>
              <a:gd name="connsiteY13" fmla="*/ 1140449 h 1409700"/>
              <a:gd name="connsiteX14" fmla="*/ 222074 w 1425328"/>
              <a:gd name="connsiteY14" fmla="*/ 1203254 h 1409700"/>
              <a:gd name="connsiteX15" fmla="*/ 284879 w 1425328"/>
              <a:gd name="connsiteY15" fmla="*/ 885279 h 1409700"/>
              <a:gd name="connsiteX16" fmla="*/ 15628 w 1425328"/>
              <a:gd name="connsiteY16" fmla="*/ 704850 h 1409700"/>
              <a:gd name="connsiteX0" fmla="*/ 13746 w 1423446"/>
              <a:gd name="connsiteY0" fmla="*/ 704850 h 1409700"/>
              <a:gd name="connsiteX1" fmla="*/ 282997 w 1423446"/>
              <a:gd name="connsiteY1" fmla="*/ 524421 h 1409700"/>
              <a:gd name="connsiteX2" fmla="*/ 220192 w 1423446"/>
              <a:gd name="connsiteY2" fmla="*/ 206446 h 1409700"/>
              <a:gd name="connsiteX3" fmla="*/ 538167 w 1423446"/>
              <a:gd name="connsiteY3" fmla="*/ 269251 h 1409700"/>
              <a:gd name="connsiteX4" fmla="*/ 718596 w 1423446"/>
              <a:gd name="connsiteY4" fmla="*/ 0 h 1409700"/>
              <a:gd name="connsiteX5" fmla="*/ 899025 w 1423446"/>
              <a:gd name="connsiteY5" fmla="*/ 269251 h 1409700"/>
              <a:gd name="connsiteX6" fmla="*/ 1217000 w 1423446"/>
              <a:gd name="connsiteY6" fmla="*/ 206446 h 1409700"/>
              <a:gd name="connsiteX7" fmla="*/ 1154195 w 1423446"/>
              <a:gd name="connsiteY7" fmla="*/ 524421 h 1409700"/>
              <a:gd name="connsiteX8" fmla="*/ 1423446 w 1423446"/>
              <a:gd name="connsiteY8" fmla="*/ 704850 h 1409700"/>
              <a:gd name="connsiteX9" fmla="*/ 1154195 w 1423446"/>
              <a:gd name="connsiteY9" fmla="*/ 885279 h 1409700"/>
              <a:gd name="connsiteX10" fmla="*/ 1217000 w 1423446"/>
              <a:gd name="connsiteY10" fmla="*/ 1203254 h 1409700"/>
              <a:gd name="connsiteX11" fmla="*/ 899025 w 1423446"/>
              <a:gd name="connsiteY11" fmla="*/ 1140449 h 1409700"/>
              <a:gd name="connsiteX12" fmla="*/ 718596 w 1423446"/>
              <a:gd name="connsiteY12" fmla="*/ 1409700 h 1409700"/>
              <a:gd name="connsiteX13" fmla="*/ 538167 w 1423446"/>
              <a:gd name="connsiteY13" fmla="*/ 1140449 h 1409700"/>
              <a:gd name="connsiteX14" fmla="*/ 220192 w 1423446"/>
              <a:gd name="connsiteY14" fmla="*/ 1203254 h 1409700"/>
              <a:gd name="connsiteX15" fmla="*/ 282997 w 1423446"/>
              <a:gd name="connsiteY15" fmla="*/ 885279 h 1409700"/>
              <a:gd name="connsiteX16" fmla="*/ 13746 w 1423446"/>
              <a:gd name="connsiteY16" fmla="*/ 704850 h 1409700"/>
              <a:gd name="connsiteX0" fmla="*/ 13746 w 1423446"/>
              <a:gd name="connsiteY0" fmla="*/ 704850 h 1409700"/>
              <a:gd name="connsiteX1" fmla="*/ 282997 w 1423446"/>
              <a:gd name="connsiteY1" fmla="*/ 524421 h 1409700"/>
              <a:gd name="connsiteX2" fmla="*/ 220192 w 1423446"/>
              <a:gd name="connsiteY2" fmla="*/ 206446 h 1409700"/>
              <a:gd name="connsiteX3" fmla="*/ 538167 w 1423446"/>
              <a:gd name="connsiteY3" fmla="*/ 269251 h 1409700"/>
              <a:gd name="connsiteX4" fmla="*/ 718596 w 1423446"/>
              <a:gd name="connsiteY4" fmla="*/ 0 h 1409700"/>
              <a:gd name="connsiteX5" fmla="*/ 899025 w 1423446"/>
              <a:gd name="connsiteY5" fmla="*/ 269251 h 1409700"/>
              <a:gd name="connsiteX6" fmla="*/ 1217000 w 1423446"/>
              <a:gd name="connsiteY6" fmla="*/ 206446 h 1409700"/>
              <a:gd name="connsiteX7" fmla="*/ 1154195 w 1423446"/>
              <a:gd name="connsiteY7" fmla="*/ 524421 h 1409700"/>
              <a:gd name="connsiteX8" fmla="*/ 1423446 w 1423446"/>
              <a:gd name="connsiteY8" fmla="*/ 704850 h 1409700"/>
              <a:gd name="connsiteX9" fmla="*/ 1154195 w 1423446"/>
              <a:gd name="connsiteY9" fmla="*/ 885279 h 1409700"/>
              <a:gd name="connsiteX10" fmla="*/ 1217000 w 1423446"/>
              <a:gd name="connsiteY10" fmla="*/ 1203254 h 1409700"/>
              <a:gd name="connsiteX11" fmla="*/ 899025 w 1423446"/>
              <a:gd name="connsiteY11" fmla="*/ 1140449 h 1409700"/>
              <a:gd name="connsiteX12" fmla="*/ 718596 w 1423446"/>
              <a:gd name="connsiteY12" fmla="*/ 1409700 h 1409700"/>
              <a:gd name="connsiteX13" fmla="*/ 538167 w 1423446"/>
              <a:gd name="connsiteY13" fmla="*/ 1140449 h 1409700"/>
              <a:gd name="connsiteX14" fmla="*/ 220192 w 1423446"/>
              <a:gd name="connsiteY14" fmla="*/ 1203254 h 1409700"/>
              <a:gd name="connsiteX15" fmla="*/ 282997 w 1423446"/>
              <a:gd name="connsiteY15" fmla="*/ 885279 h 1409700"/>
              <a:gd name="connsiteX16" fmla="*/ 13746 w 1423446"/>
              <a:gd name="connsiteY16" fmla="*/ 704850 h 1409700"/>
              <a:gd name="connsiteX0" fmla="*/ 13746 w 1423446"/>
              <a:gd name="connsiteY0" fmla="*/ 704850 h 1409700"/>
              <a:gd name="connsiteX1" fmla="*/ 282997 w 1423446"/>
              <a:gd name="connsiteY1" fmla="*/ 524421 h 1409700"/>
              <a:gd name="connsiteX2" fmla="*/ 220192 w 1423446"/>
              <a:gd name="connsiteY2" fmla="*/ 206446 h 1409700"/>
              <a:gd name="connsiteX3" fmla="*/ 538167 w 1423446"/>
              <a:gd name="connsiteY3" fmla="*/ 269251 h 1409700"/>
              <a:gd name="connsiteX4" fmla="*/ 718596 w 1423446"/>
              <a:gd name="connsiteY4" fmla="*/ 0 h 1409700"/>
              <a:gd name="connsiteX5" fmla="*/ 899025 w 1423446"/>
              <a:gd name="connsiteY5" fmla="*/ 269251 h 1409700"/>
              <a:gd name="connsiteX6" fmla="*/ 1217000 w 1423446"/>
              <a:gd name="connsiteY6" fmla="*/ 206446 h 1409700"/>
              <a:gd name="connsiteX7" fmla="*/ 1154195 w 1423446"/>
              <a:gd name="connsiteY7" fmla="*/ 524421 h 1409700"/>
              <a:gd name="connsiteX8" fmla="*/ 1423446 w 1423446"/>
              <a:gd name="connsiteY8" fmla="*/ 704850 h 1409700"/>
              <a:gd name="connsiteX9" fmla="*/ 1154195 w 1423446"/>
              <a:gd name="connsiteY9" fmla="*/ 885279 h 1409700"/>
              <a:gd name="connsiteX10" fmla="*/ 1217000 w 1423446"/>
              <a:gd name="connsiteY10" fmla="*/ 1203254 h 1409700"/>
              <a:gd name="connsiteX11" fmla="*/ 899025 w 1423446"/>
              <a:gd name="connsiteY11" fmla="*/ 1140449 h 1409700"/>
              <a:gd name="connsiteX12" fmla="*/ 718596 w 1423446"/>
              <a:gd name="connsiteY12" fmla="*/ 1409700 h 1409700"/>
              <a:gd name="connsiteX13" fmla="*/ 538167 w 1423446"/>
              <a:gd name="connsiteY13" fmla="*/ 1140449 h 1409700"/>
              <a:gd name="connsiteX14" fmla="*/ 220192 w 1423446"/>
              <a:gd name="connsiteY14" fmla="*/ 1203254 h 1409700"/>
              <a:gd name="connsiteX15" fmla="*/ 282997 w 1423446"/>
              <a:gd name="connsiteY15" fmla="*/ 885279 h 1409700"/>
              <a:gd name="connsiteX16" fmla="*/ 13746 w 1423446"/>
              <a:gd name="connsiteY16" fmla="*/ 704850 h 140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423446" h="1409700">
                <a:moveTo>
                  <a:pt x="13746" y="704850"/>
                </a:moveTo>
                <a:cubicBezTo>
                  <a:pt x="-76004" y="644707"/>
                  <a:pt x="303932" y="630413"/>
                  <a:pt x="282997" y="524421"/>
                </a:cubicBezTo>
                <a:lnTo>
                  <a:pt x="220192" y="206446"/>
                </a:lnTo>
                <a:cubicBezTo>
                  <a:pt x="262720" y="163918"/>
                  <a:pt x="455100" y="303659"/>
                  <a:pt x="538167" y="269251"/>
                </a:cubicBezTo>
                <a:cubicBezTo>
                  <a:pt x="621234" y="234843"/>
                  <a:pt x="658453" y="0"/>
                  <a:pt x="718596" y="0"/>
                </a:cubicBezTo>
                <a:cubicBezTo>
                  <a:pt x="778739" y="0"/>
                  <a:pt x="793033" y="290186"/>
                  <a:pt x="899025" y="269251"/>
                </a:cubicBezTo>
                <a:lnTo>
                  <a:pt x="1217000" y="206446"/>
                </a:lnTo>
                <a:cubicBezTo>
                  <a:pt x="1259528" y="248974"/>
                  <a:pt x="1064445" y="464278"/>
                  <a:pt x="1154195" y="524421"/>
                </a:cubicBezTo>
                <a:lnTo>
                  <a:pt x="1423446" y="704850"/>
                </a:lnTo>
                <a:cubicBezTo>
                  <a:pt x="1423446" y="764993"/>
                  <a:pt x="1133260" y="779287"/>
                  <a:pt x="1154195" y="885279"/>
                </a:cubicBezTo>
                <a:lnTo>
                  <a:pt x="1217000" y="1203254"/>
                </a:lnTo>
                <a:cubicBezTo>
                  <a:pt x="1174472" y="1245782"/>
                  <a:pt x="959168" y="1050699"/>
                  <a:pt x="899025" y="1140449"/>
                </a:cubicBezTo>
                <a:lnTo>
                  <a:pt x="718596" y="1409700"/>
                </a:lnTo>
                <a:cubicBezTo>
                  <a:pt x="658453" y="1409700"/>
                  <a:pt x="644159" y="1119514"/>
                  <a:pt x="538167" y="1140449"/>
                </a:cubicBezTo>
                <a:lnTo>
                  <a:pt x="220192" y="1203254"/>
                </a:lnTo>
                <a:cubicBezTo>
                  <a:pt x="177664" y="1160726"/>
                  <a:pt x="372747" y="945422"/>
                  <a:pt x="282997" y="885279"/>
                </a:cubicBezTo>
                <a:lnTo>
                  <a:pt x="13746" y="704850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0" name="星 10 65"/>
          <p:cNvSpPr/>
          <p:nvPr/>
        </p:nvSpPr>
        <p:spPr>
          <a:xfrm>
            <a:off x="2248731" y="4704075"/>
            <a:ext cx="1616002" cy="1605245"/>
          </a:xfrm>
          <a:custGeom>
            <a:avLst/>
            <a:gdLst>
              <a:gd name="connsiteX0" fmla="*/ -1 w 1428750"/>
              <a:gd name="connsiteY0" fmla="*/ 493619 h 1428750"/>
              <a:gd name="connsiteX1" fmla="*/ 294672 w 1428750"/>
              <a:gd name="connsiteY1" fmla="*/ 424365 h 1428750"/>
              <a:gd name="connsiteX2" fmla="*/ 272864 w 1428750"/>
              <a:gd name="connsiteY2" fmla="*/ 136431 h 1428750"/>
              <a:gd name="connsiteX3" fmla="*/ 554062 w 1428750"/>
              <a:gd name="connsiteY3" fmla="*/ 245131 h 1428750"/>
              <a:gd name="connsiteX4" fmla="*/ 714375 w 1428750"/>
              <a:gd name="connsiteY4" fmla="*/ 0 h 1428750"/>
              <a:gd name="connsiteX5" fmla="*/ 874688 w 1428750"/>
              <a:gd name="connsiteY5" fmla="*/ 245131 h 1428750"/>
              <a:gd name="connsiteX6" fmla="*/ 1155886 w 1428750"/>
              <a:gd name="connsiteY6" fmla="*/ 136431 h 1428750"/>
              <a:gd name="connsiteX7" fmla="*/ 1134078 w 1428750"/>
              <a:gd name="connsiteY7" fmla="*/ 424365 h 1428750"/>
              <a:gd name="connsiteX8" fmla="*/ 1428751 w 1428750"/>
              <a:gd name="connsiteY8" fmla="*/ 493619 h 1428750"/>
              <a:gd name="connsiteX9" fmla="*/ 1233155 w 1428750"/>
              <a:gd name="connsiteY9" fmla="*/ 714375 h 1428750"/>
              <a:gd name="connsiteX10" fmla="*/ 1428751 w 1428750"/>
              <a:gd name="connsiteY10" fmla="*/ 935131 h 1428750"/>
              <a:gd name="connsiteX11" fmla="*/ 1134078 w 1428750"/>
              <a:gd name="connsiteY11" fmla="*/ 1004385 h 1428750"/>
              <a:gd name="connsiteX12" fmla="*/ 1155886 w 1428750"/>
              <a:gd name="connsiteY12" fmla="*/ 1292319 h 1428750"/>
              <a:gd name="connsiteX13" fmla="*/ 874688 w 1428750"/>
              <a:gd name="connsiteY13" fmla="*/ 1183619 h 1428750"/>
              <a:gd name="connsiteX14" fmla="*/ 714375 w 1428750"/>
              <a:gd name="connsiteY14" fmla="*/ 1428750 h 1428750"/>
              <a:gd name="connsiteX15" fmla="*/ 554062 w 1428750"/>
              <a:gd name="connsiteY15" fmla="*/ 1183619 h 1428750"/>
              <a:gd name="connsiteX16" fmla="*/ 272864 w 1428750"/>
              <a:gd name="connsiteY16" fmla="*/ 1292319 h 1428750"/>
              <a:gd name="connsiteX17" fmla="*/ 294672 w 1428750"/>
              <a:gd name="connsiteY17" fmla="*/ 1004385 h 1428750"/>
              <a:gd name="connsiteX18" fmla="*/ -1 w 1428750"/>
              <a:gd name="connsiteY18" fmla="*/ 935131 h 1428750"/>
              <a:gd name="connsiteX19" fmla="*/ 195595 w 1428750"/>
              <a:gd name="connsiteY19" fmla="*/ 714375 h 1428750"/>
              <a:gd name="connsiteX20" fmla="*/ -1 w 1428750"/>
              <a:gd name="connsiteY20" fmla="*/ 493619 h 1428750"/>
              <a:gd name="connsiteX0" fmla="*/ 0 w 1428752"/>
              <a:gd name="connsiteY0" fmla="*/ 493619 h 1428750"/>
              <a:gd name="connsiteX1" fmla="*/ 294673 w 1428752"/>
              <a:gd name="connsiteY1" fmla="*/ 424365 h 1428750"/>
              <a:gd name="connsiteX2" fmla="*/ 272865 w 1428752"/>
              <a:gd name="connsiteY2" fmla="*/ 136431 h 1428750"/>
              <a:gd name="connsiteX3" fmla="*/ 554063 w 1428752"/>
              <a:gd name="connsiteY3" fmla="*/ 245131 h 1428750"/>
              <a:gd name="connsiteX4" fmla="*/ 714376 w 1428752"/>
              <a:gd name="connsiteY4" fmla="*/ 0 h 1428750"/>
              <a:gd name="connsiteX5" fmla="*/ 874689 w 1428752"/>
              <a:gd name="connsiteY5" fmla="*/ 245131 h 1428750"/>
              <a:gd name="connsiteX6" fmla="*/ 1155887 w 1428752"/>
              <a:gd name="connsiteY6" fmla="*/ 136431 h 1428750"/>
              <a:gd name="connsiteX7" fmla="*/ 1134079 w 1428752"/>
              <a:gd name="connsiteY7" fmla="*/ 424365 h 1428750"/>
              <a:gd name="connsiteX8" fmla="*/ 1428752 w 1428752"/>
              <a:gd name="connsiteY8" fmla="*/ 493619 h 1428750"/>
              <a:gd name="connsiteX9" fmla="*/ 1233156 w 1428752"/>
              <a:gd name="connsiteY9" fmla="*/ 714375 h 1428750"/>
              <a:gd name="connsiteX10" fmla="*/ 1428752 w 1428752"/>
              <a:gd name="connsiteY10" fmla="*/ 935131 h 1428750"/>
              <a:gd name="connsiteX11" fmla="*/ 1134079 w 1428752"/>
              <a:gd name="connsiteY11" fmla="*/ 1004385 h 1428750"/>
              <a:gd name="connsiteX12" fmla="*/ 1155887 w 1428752"/>
              <a:gd name="connsiteY12" fmla="*/ 1292319 h 1428750"/>
              <a:gd name="connsiteX13" fmla="*/ 874689 w 1428752"/>
              <a:gd name="connsiteY13" fmla="*/ 1183619 h 1428750"/>
              <a:gd name="connsiteX14" fmla="*/ 714376 w 1428752"/>
              <a:gd name="connsiteY14" fmla="*/ 1428750 h 1428750"/>
              <a:gd name="connsiteX15" fmla="*/ 554063 w 1428752"/>
              <a:gd name="connsiteY15" fmla="*/ 1183619 h 1428750"/>
              <a:gd name="connsiteX16" fmla="*/ 272865 w 1428752"/>
              <a:gd name="connsiteY16" fmla="*/ 1292319 h 1428750"/>
              <a:gd name="connsiteX17" fmla="*/ 294673 w 1428752"/>
              <a:gd name="connsiteY17" fmla="*/ 1004385 h 1428750"/>
              <a:gd name="connsiteX18" fmla="*/ 0 w 1428752"/>
              <a:gd name="connsiteY18" fmla="*/ 935131 h 1428750"/>
              <a:gd name="connsiteX19" fmla="*/ 195596 w 1428752"/>
              <a:gd name="connsiteY19" fmla="*/ 714375 h 1428750"/>
              <a:gd name="connsiteX20" fmla="*/ 0 w 1428752"/>
              <a:gd name="connsiteY20" fmla="*/ 493619 h 1428750"/>
              <a:gd name="connsiteX0" fmla="*/ 0 w 1428752"/>
              <a:gd name="connsiteY0" fmla="*/ 493619 h 1428750"/>
              <a:gd name="connsiteX1" fmla="*/ 294673 w 1428752"/>
              <a:gd name="connsiteY1" fmla="*/ 424365 h 1428750"/>
              <a:gd name="connsiteX2" fmla="*/ 272865 w 1428752"/>
              <a:gd name="connsiteY2" fmla="*/ 136431 h 1428750"/>
              <a:gd name="connsiteX3" fmla="*/ 554063 w 1428752"/>
              <a:gd name="connsiteY3" fmla="*/ 245131 h 1428750"/>
              <a:gd name="connsiteX4" fmla="*/ 714376 w 1428752"/>
              <a:gd name="connsiteY4" fmla="*/ 0 h 1428750"/>
              <a:gd name="connsiteX5" fmla="*/ 874689 w 1428752"/>
              <a:gd name="connsiteY5" fmla="*/ 245131 h 1428750"/>
              <a:gd name="connsiteX6" fmla="*/ 1155887 w 1428752"/>
              <a:gd name="connsiteY6" fmla="*/ 136431 h 1428750"/>
              <a:gd name="connsiteX7" fmla="*/ 1134079 w 1428752"/>
              <a:gd name="connsiteY7" fmla="*/ 424365 h 1428750"/>
              <a:gd name="connsiteX8" fmla="*/ 1428752 w 1428752"/>
              <a:gd name="connsiteY8" fmla="*/ 493619 h 1428750"/>
              <a:gd name="connsiteX9" fmla="*/ 1233156 w 1428752"/>
              <a:gd name="connsiteY9" fmla="*/ 714375 h 1428750"/>
              <a:gd name="connsiteX10" fmla="*/ 1428752 w 1428752"/>
              <a:gd name="connsiteY10" fmla="*/ 935131 h 1428750"/>
              <a:gd name="connsiteX11" fmla="*/ 1134079 w 1428752"/>
              <a:gd name="connsiteY11" fmla="*/ 1004385 h 1428750"/>
              <a:gd name="connsiteX12" fmla="*/ 1155887 w 1428752"/>
              <a:gd name="connsiteY12" fmla="*/ 1292319 h 1428750"/>
              <a:gd name="connsiteX13" fmla="*/ 874689 w 1428752"/>
              <a:gd name="connsiteY13" fmla="*/ 1183619 h 1428750"/>
              <a:gd name="connsiteX14" fmla="*/ 714376 w 1428752"/>
              <a:gd name="connsiteY14" fmla="*/ 1428750 h 1428750"/>
              <a:gd name="connsiteX15" fmla="*/ 554063 w 1428752"/>
              <a:gd name="connsiteY15" fmla="*/ 1183619 h 1428750"/>
              <a:gd name="connsiteX16" fmla="*/ 272865 w 1428752"/>
              <a:gd name="connsiteY16" fmla="*/ 1292319 h 1428750"/>
              <a:gd name="connsiteX17" fmla="*/ 294673 w 1428752"/>
              <a:gd name="connsiteY17" fmla="*/ 1004385 h 1428750"/>
              <a:gd name="connsiteX18" fmla="*/ 0 w 1428752"/>
              <a:gd name="connsiteY18" fmla="*/ 935131 h 1428750"/>
              <a:gd name="connsiteX19" fmla="*/ 195596 w 1428752"/>
              <a:gd name="connsiteY19" fmla="*/ 714375 h 1428750"/>
              <a:gd name="connsiteX20" fmla="*/ 0 w 1428752"/>
              <a:gd name="connsiteY20" fmla="*/ 493619 h 1428750"/>
              <a:gd name="connsiteX0" fmla="*/ 0 w 1448845"/>
              <a:gd name="connsiteY0" fmla="*/ 493619 h 1428750"/>
              <a:gd name="connsiteX1" fmla="*/ 294673 w 1448845"/>
              <a:gd name="connsiteY1" fmla="*/ 424365 h 1428750"/>
              <a:gd name="connsiteX2" fmla="*/ 272865 w 1448845"/>
              <a:gd name="connsiteY2" fmla="*/ 136431 h 1428750"/>
              <a:gd name="connsiteX3" fmla="*/ 554063 w 1448845"/>
              <a:gd name="connsiteY3" fmla="*/ 245131 h 1428750"/>
              <a:gd name="connsiteX4" fmla="*/ 714376 w 1448845"/>
              <a:gd name="connsiteY4" fmla="*/ 0 h 1428750"/>
              <a:gd name="connsiteX5" fmla="*/ 874689 w 1448845"/>
              <a:gd name="connsiteY5" fmla="*/ 245131 h 1428750"/>
              <a:gd name="connsiteX6" fmla="*/ 1155887 w 1448845"/>
              <a:gd name="connsiteY6" fmla="*/ 136431 h 1428750"/>
              <a:gd name="connsiteX7" fmla="*/ 1134079 w 1448845"/>
              <a:gd name="connsiteY7" fmla="*/ 424365 h 1428750"/>
              <a:gd name="connsiteX8" fmla="*/ 1428752 w 1448845"/>
              <a:gd name="connsiteY8" fmla="*/ 493619 h 1428750"/>
              <a:gd name="connsiteX9" fmla="*/ 1233156 w 1448845"/>
              <a:gd name="connsiteY9" fmla="*/ 714375 h 1428750"/>
              <a:gd name="connsiteX10" fmla="*/ 1428752 w 1448845"/>
              <a:gd name="connsiteY10" fmla="*/ 935131 h 1428750"/>
              <a:gd name="connsiteX11" fmla="*/ 1134079 w 1448845"/>
              <a:gd name="connsiteY11" fmla="*/ 1004385 h 1428750"/>
              <a:gd name="connsiteX12" fmla="*/ 1155887 w 1448845"/>
              <a:gd name="connsiteY12" fmla="*/ 1292319 h 1428750"/>
              <a:gd name="connsiteX13" fmla="*/ 874689 w 1448845"/>
              <a:gd name="connsiteY13" fmla="*/ 1183619 h 1428750"/>
              <a:gd name="connsiteX14" fmla="*/ 714376 w 1448845"/>
              <a:gd name="connsiteY14" fmla="*/ 1428750 h 1428750"/>
              <a:gd name="connsiteX15" fmla="*/ 554063 w 1448845"/>
              <a:gd name="connsiteY15" fmla="*/ 1183619 h 1428750"/>
              <a:gd name="connsiteX16" fmla="*/ 272865 w 1448845"/>
              <a:gd name="connsiteY16" fmla="*/ 1292319 h 1428750"/>
              <a:gd name="connsiteX17" fmla="*/ 294673 w 1448845"/>
              <a:gd name="connsiteY17" fmla="*/ 1004385 h 1428750"/>
              <a:gd name="connsiteX18" fmla="*/ 0 w 1448845"/>
              <a:gd name="connsiteY18" fmla="*/ 935131 h 1428750"/>
              <a:gd name="connsiteX19" fmla="*/ 195596 w 1448845"/>
              <a:gd name="connsiteY19" fmla="*/ 714375 h 1428750"/>
              <a:gd name="connsiteX20" fmla="*/ 0 w 1448845"/>
              <a:gd name="connsiteY20" fmla="*/ 493619 h 1428750"/>
              <a:gd name="connsiteX0" fmla="*/ 0 w 1448845"/>
              <a:gd name="connsiteY0" fmla="*/ 493619 h 1428750"/>
              <a:gd name="connsiteX1" fmla="*/ 294673 w 1448845"/>
              <a:gd name="connsiteY1" fmla="*/ 424365 h 1428750"/>
              <a:gd name="connsiteX2" fmla="*/ 272865 w 1448845"/>
              <a:gd name="connsiteY2" fmla="*/ 136431 h 1428750"/>
              <a:gd name="connsiteX3" fmla="*/ 554063 w 1448845"/>
              <a:gd name="connsiteY3" fmla="*/ 245131 h 1428750"/>
              <a:gd name="connsiteX4" fmla="*/ 714376 w 1448845"/>
              <a:gd name="connsiteY4" fmla="*/ 0 h 1428750"/>
              <a:gd name="connsiteX5" fmla="*/ 874689 w 1448845"/>
              <a:gd name="connsiteY5" fmla="*/ 245131 h 1428750"/>
              <a:gd name="connsiteX6" fmla="*/ 1155887 w 1448845"/>
              <a:gd name="connsiteY6" fmla="*/ 136431 h 1428750"/>
              <a:gd name="connsiteX7" fmla="*/ 1134079 w 1448845"/>
              <a:gd name="connsiteY7" fmla="*/ 424365 h 1428750"/>
              <a:gd name="connsiteX8" fmla="*/ 1428752 w 1448845"/>
              <a:gd name="connsiteY8" fmla="*/ 493619 h 1428750"/>
              <a:gd name="connsiteX9" fmla="*/ 1233156 w 1448845"/>
              <a:gd name="connsiteY9" fmla="*/ 714375 h 1428750"/>
              <a:gd name="connsiteX10" fmla="*/ 1428752 w 1448845"/>
              <a:gd name="connsiteY10" fmla="*/ 935131 h 1428750"/>
              <a:gd name="connsiteX11" fmla="*/ 1134079 w 1448845"/>
              <a:gd name="connsiteY11" fmla="*/ 1004385 h 1428750"/>
              <a:gd name="connsiteX12" fmla="*/ 1155887 w 1448845"/>
              <a:gd name="connsiteY12" fmla="*/ 1292319 h 1428750"/>
              <a:gd name="connsiteX13" fmla="*/ 874689 w 1448845"/>
              <a:gd name="connsiteY13" fmla="*/ 1183619 h 1428750"/>
              <a:gd name="connsiteX14" fmla="*/ 714376 w 1448845"/>
              <a:gd name="connsiteY14" fmla="*/ 1428750 h 1428750"/>
              <a:gd name="connsiteX15" fmla="*/ 554063 w 1448845"/>
              <a:gd name="connsiteY15" fmla="*/ 1183619 h 1428750"/>
              <a:gd name="connsiteX16" fmla="*/ 272865 w 1448845"/>
              <a:gd name="connsiteY16" fmla="*/ 1292319 h 1428750"/>
              <a:gd name="connsiteX17" fmla="*/ 294673 w 1448845"/>
              <a:gd name="connsiteY17" fmla="*/ 1004385 h 1428750"/>
              <a:gd name="connsiteX18" fmla="*/ 0 w 1448845"/>
              <a:gd name="connsiteY18" fmla="*/ 935131 h 1428750"/>
              <a:gd name="connsiteX19" fmla="*/ 195596 w 1448845"/>
              <a:gd name="connsiteY19" fmla="*/ 714375 h 1428750"/>
              <a:gd name="connsiteX20" fmla="*/ 0 w 1448845"/>
              <a:gd name="connsiteY20" fmla="*/ 493619 h 1428750"/>
              <a:gd name="connsiteX0" fmla="*/ 0 w 1448845"/>
              <a:gd name="connsiteY0" fmla="*/ 493619 h 1428750"/>
              <a:gd name="connsiteX1" fmla="*/ 294673 w 1448845"/>
              <a:gd name="connsiteY1" fmla="*/ 424365 h 1428750"/>
              <a:gd name="connsiteX2" fmla="*/ 272865 w 1448845"/>
              <a:gd name="connsiteY2" fmla="*/ 136431 h 1428750"/>
              <a:gd name="connsiteX3" fmla="*/ 554063 w 1448845"/>
              <a:gd name="connsiteY3" fmla="*/ 245131 h 1428750"/>
              <a:gd name="connsiteX4" fmla="*/ 714376 w 1448845"/>
              <a:gd name="connsiteY4" fmla="*/ 0 h 1428750"/>
              <a:gd name="connsiteX5" fmla="*/ 874689 w 1448845"/>
              <a:gd name="connsiteY5" fmla="*/ 245131 h 1428750"/>
              <a:gd name="connsiteX6" fmla="*/ 1155887 w 1448845"/>
              <a:gd name="connsiteY6" fmla="*/ 136431 h 1428750"/>
              <a:gd name="connsiteX7" fmla="*/ 1134079 w 1448845"/>
              <a:gd name="connsiteY7" fmla="*/ 424365 h 1428750"/>
              <a:gd name="connsiteX8" fmla="*/ 1428752 w 1448845"/>
              <a:gd name="connsiteY8" fmla="*/ 493619 h 1428750"/>
              <a:gd name="connsiteX9" fmla="*/ 1233156 w 1448845"/>
              <a:gd name="connsiteY9" fmla="*/ 714375 h 1428750"/>
              <a:gd name="connsiteX10" fmla="*/ 1428752 w 1448845"/>
              <a:gd name="connsiteY10" fmla="*/ 935131 h 1428750"/>
              <a:gd name="connsiteX11" fmla="*/ 1134079 w 1448845"/>
              <a:gd name="connsiteY11" fmla="*/ 1004385 h 1428750"/>
              <a:gd name="connsiteX12" fmla="*/ 1155887 w 1448845"/>
              <a:gd name="connsiteY12" fmla="*/ 1292319 h 1428750"/>
              <a:gd name="connsiteX13" fmla="*/ 874689 w 1448845"/>
              <a:gd name="connsiteY13" fmla="*/ 1183619 h 1428750"/>
              <a:gd name="connsiteX14" fmla="*/ 714376 w 1448845"/>
              <a:gd name="connsiteY14" fmla="*/ 1428750 h 1428750"/>
              <a:gd name="connsiteX15" fmla="*/ 554063 w 1448845"/>
              <a:gd name="connsiteY15" fmla="*/ 1183619 h 1428750"/>
              <a:gd name="connsiteX16" fmla="*/ 272865 w 1448845"/>
              <a:gd name="connsiteY16" fmla="*/ 1292319 h 1428750"/>
              <a:gd name="connsiteX17" fmla="*/ 294673 w 1448845"/>
              <a:gd name="connsiteY17" fmla="*/ 1004385 h 1428750"/>
              <a:gd name="connsiteX18" fmla="*/ 0 w 1448845"/>
              <a:gd name="connsiteY18" fmla="*/ 935131 h 1428750"/>
              <a:gd name="connsiteX19" fmla="*/ 195596 w 1448845"/>
              <a:gd name="connsiteY19" fmla="*/ 714375 h 1428750"/>
              <a:gd name="connsiteX20" fmla="*/ 0 w 1448845"/>
              <a:gd name="connsiteY20" fmla="*/ 493619 h 1428750"/>
              <a:gd name="connsiteX0" fmla="*/ 0 w 1448845"/>
              <a:gd name="connsiteY0" fmla="*/ 493619 h 1442655"/>
              <a:gd name="connsiteX1" fmla="*/ 294673 w 1448845"/>
              <a:gd name="connsiteY1" fmla="*/ 424365 h 1442655"/>
              <a:gd name="connsiteX2" fmla="*/ 272865 w 1448845"/>
              <a:gd name="connsiteY2" fmla="*/ 136431 h 1442655"/>
              <a:gd name="connsiteX3" fmla="*/ 554063 w 1448845"/>
              <a:gd name="connsiteY3" fmla="*/ 245131 h 1442655"/>
              <a:gd name="connsiteX4" fmla="*/ 714376 w 1448845"/>
              <a:gd name="connsiteY4" fmla="*/ 0 h 1442655"/>
              <a:gd name="connsiteX5" fmla="*/ 874689 w 1448845"/>
              <a:gd name="connsiteY5" fmla="*/ 245131 h 1442655"/>
              <a:gd name="connsiteX6" fmla="*/ 1155887 w 1448845"/>
              <a:gd name="connsiteY6" fmla="*/ 136431 h 1442655"/>
              <a:gd name="connsiteX7" fmla="*/ 1134079 w 1448845"/>
              <a:gd name="connsiteY7" fmla="*/ 424365 h 1442655"/>
              <a:gd name="connsiteX8" fmla="*/ 1428752 w 1448845"/>
              <a:gd name="connsiteY8" fmla="*/ 493619 h 1442655"/>
              <a:gd name="connsiteX9" fmla="*/ 1233156 w 1448845"/>
              <a:gd name="connsiteY9" fmla="*/ 714375 h 1442655"/>
              <a:gd name="connsiteX10" fmla="*/ 1428752 w 1448845"/>
              <a:gd name="connsiteY10" fmla="*/ 935131 h 1442655"/>
              <a:gd name="connsiteX11" fmla="*/ 1134079 w 1448845"/>
              <a:gd name="connsiteY11" fmla="*/ 1004385 h 1442655"/>
              <a:gd name="connsiteX12" fmla="*/ 1155887 w 1448845"/>
              <a:gd name="connsiteY12" fmla="*/ 1292319 h 1442655"/>
              <a:gd name="connsiteX13" fmla="*/ 874689 w 1448845"/>
              <a:gd name="connsiteY13" fmla="*/ 1183619 h 1442655"/>
              <a:gd name="connsiteX14" fmla="*/ 714376 w 1448845"/>
              <a:gd name="connsiteY14" fmla="*/ 1428750 h 1442655"/>
              <a:gd name="connsiteX15" fmla="*/ 554063 w 1448845"/>
              <a:gd name="connsiteY15" fmla="*/ 1183619 h 1442655"/>
              <a:gd name="connsiteX16" fmla="*/ 272865 w 1448845"/>
              <a:gd name="connsiteY16" fmla="*/ 1292319 h 1442655"/>
              <a:gd name="connsiteX17" fmla="*/ 294673 w 1448845"/>
              <a:gd name="connsiteY17" fmla="*/ 1004385 h 1442655"/>
              <a:gd name="connsiteX18" fmla="*/ 0 w 1448845"/>
              <a:gd name="connsiteY18" fmla="*/ 935131 h 1442655"/>
              <a:gd name="connsiteX19" fmla="*/ 195596 w 1448845"/>
              <a:gd name="connsiteY19" fmla="*/ 714375 h 1442655"/>
              <a:gd name="connsiteX20" fmla="*/ 0 w 1448845"/>
              <a:gd name="connsiteY20" fmla="*/ 493619 h 1442655"/>
              <a:gd name="connsiteX0" fmla="*/ 0 w 1448845"/>
              <a:gd name="connsiteY0" fmla="*/ 493619 h 1442655"/>
              <a:gd name="connsiteX1" fmla="*/ 294673 w 1448845"/>
              <a:gd name="connsiteY1" fmla="*/ 424365 h 1442655"/>
              <a:gd name="connsiteX2" fmla="*/ 272865 w 1448845"/>
              <a:gd name="connsiteY2" fmla="*/ 136431 h 1442655"/>
              <a:gd name="connsiteX3" fmla="*/ 554063 w 1448845"/>
              <a:gd name="connsiteY3" fmla="*/ 245131 h 1442655"/>
              <a:gd name="connsiteX4" fmla="*/ 714376 w 1448845"/>
              <a:gd name="connsiteY4" fmla="*/ 0 h 1442655"/>
              <a:gd name="connsiteX5" fmla="*/ 874689 w 1448845"/>
              <a:gd name="connsiteY5" fmla="*/ 245131 h 1442655"/>
              <a:gd name="connsiteX6" fmla="*/ 1155887 w 1448845"/>
              <a:gd name="connsiteY6" fmla="*/ 136431 h 1442655"/>
              <a:gd name="connsiteX7" fmla="*/ 1134079 w 1448845"/>
              <a:gd name="connsiteY7" fmla="*/ 424365 h 1442655"/>
              <a:gd name="connsiteX8" fmla="*/ 1428752 w 1448845"/>
              <a:gd name="connsiteY8" fmla="*/ 493619 h 1442655"/>
              <a:gd name="connsiteX9" fmla="*/ 1233156 w 1448845"/>
              <a:gd name="connsiteY9" fmla="*/ 714375 h 1442655"/>
              <a:gd name="connsiteX10" fmla="*/ 1428752 w 1448845"/>
              <a:gd name="connsiteY10" fmla="*/ 935131 h 1442655"/>
              <a:gd name="connsiteX11" fmla="*/ 1134079 w 1448845"/>
              <a:gd name="connsiteY11" fmla="*/ 1004385 h 1442655"/>
              <a:gd name="connsiteX12" fmla="*/ 1155887 w 1448845"/>
              <a:gd name="connsiteY12" fmla="*/ 1292319 h 1442655"/>
              <a:gd name="connsiteX13" fmla="*/ 874689 w 1448845"/>
              <a:gd name="connsiteY13" fmla="*/ 1183619 h 1442655"/>
              <a:gd name="connsiteX14" fmla="*/ 714376 w 1448845"/>
              <a:gd name="connsiteY14" fmla="*/ 1428750 h 1442655"/>
              <a:gd name="connsiteX15" fmla="*/ 554063 w 1448845"/>
              <a:gd name="connsiteY15" fmla="*/ 1183619 h 1442655"/>
              <a:gd name="connsiteX16" fmla="*/ 272865 w 1448845"/>
              <a:gd name="connsiteY16" fmla="*/ 1292319 h 1442655"/>
              <a:gd name="connsiteX17" fmla="*/ 294673 w 1448845"/>
              <a:gd name="connsiteY17" fmla="*/ 1004385 h 1442655"/>
              <a:gd name="connsiteX18" fmla="*/ 0 w 1448845"/>
              <a:gd name="connsiteY18" fmla="*/ 935131 h 1442655"/>
              <a:gd name="connsiteX19" fmla="*/ 195596 w 1448845"/>
              <a:gd name="connsiteY19" fmla="*/ 714375 h 1442655"/>
              <a:gd name="connsiteX20" fmla="*/ 0 w 1448845"/>
              <a:gd name="connsiteY20" fmla="*/ 493619 h 1442655"/>
              <a:gd name="connsiteX0" fmla="*/ 20093 w 1468938"/>
              <a:gd name="connsiteY0" fmla="*/ 493619 h 1442655"/>
              <a:gd name="connsiteX1" fmla="*/ 314766 w 1468938"/>
              <a:gd name="connsiteY1" fmla="*/ 424365 h 1442655"/>
              <a:gd name="connsiteX2" fmla="*/ 292958 w 1468938"/>
              <a:gd name="connsiteY2" fmla="*/ 136431 h 1442655"/>
              <a:gd name="connsiteX3" fmla="*/ 574156 w 1468938"/>
              <a:gd name="connsiteY3" fmla="*/ 245131 h 1442655"/>
              <a:gd name="connsiteX4" fmla="*/ 734469 w 1468938"/>
              <a:gd name="connsiteY4" fmla="*/ 0 h 1442655"/>
              <a:gd name="connsiteX5" fmla="*/ 894782 w 1468938"/>
              <a:gd name="connsiteY5" fmla="*/ 245131 h 1442655"/>
              <a:gd name="connsiteX6" fmla="*/ 1175980 w 1468938"/>
              <a:gd name="connsiteY6" fmla="*/ 136431 h 1442655"/>
              <a:gd name="connsiteX7" fmla="*/ 1154172 w 1468938"/>
              <a:gd name="connsiteY7" fmla="*/ 424365 h 1442655"/>
              <a:gd name="connsiteX8" fmla="*/ 1448845 w 1468938"/>
              <a:gd name="connsiteY8" fmla="*/ 493619 h 1442655"/>
              <a:gd name="connsiteX9" fmla="*/ 1253249 w 1468938"/>
              <a:gd name="connsiteY9" fmla="*/ 714375 h 1442655"/>
              <a:gd name="connsiteX10" fmla="*/ 1448845 w 1468938"/>
              <a:gd name="connsiteY10" fmla="*/ 935131 h 1442655"/>
              <a:gd name="connsiteX11" fmla="*/ 1154172 w 1468938"/>
              <a:gd name="connsiteY11" fmla="*/ 1004385 h 1442655"/>
              <a:gd name="connsiteX12" fmla="*/ 1175980 w 1468938"/>
              <a:gd name="connsiteY12" fmla="*/ 1292319 h 1442655"/>
              <a:gd name="connsiteX13" fmla="*/ 894782 w 1468938"/>
              <a:gd name="connsiteY13" fmla="*/ 1183619 h 1442655"/>
              <a:gd name="connsiteX14" fmla="*/ 734469 w 1468938"/>
              <a:gd name="connsiteY14" fmla="*/ 1428750 h 1442655"/>
              <a:gd name="connsiteX15" fmla="*/ 574156 w 1468938"/>
              <a:gd name="connsiteY15" fmla="*/ 1183619 h 1442655"/>
              <a:gd name="connsiteX16" fmla="*/ 292958 w 1468938"/>
              <a:gd name="connsiteY16" fmla="*/ 1292319 h 1442655"/>
              <a:gd name="connsiteX17" fmla="*/ 314766 w 1468938"/>
              <a:gd name="connsiteY17" fmla="*/ 1004385 h 1442655"/>
              <a:gd name="connsiteX18" fmla="*/ 20093 w 1468938"/>
              <a:gd name="connsiteY18" fmla="*/ 935131 h 1442655"/>
              <a:gd name="connsiteX19" fmla="*/ 215689 w 1468938"/>
              <a:gd name="connsiteY19" fmla="*/ 714375 h 1442655"/>
              <a:gd name="connsiteX20" fmla="*/ 20093 w 1468938"/>
              <a:gd name="connsiteY20" fmla="*/ 493619 h 1442655"/>
              <a:gd name="connsiteX0" fmla="*/ 20093 w 1468938"/>
              <a:gd name="connsiteY0" fmla="*/ 493619 h 1442655"/>
              <a:gd name="connsiteX1" fmla="*/ 314766 w 1468938"/>
              <a:gd name="connsiteY1" fmla="*/ 424365 h 1442655"/>
              <a:gd name="connsiteX2" fmla="*/ 292958 w 1468938"/>
              <a:gd name="connsiteY2" fmla="*/ 136431 h 1442655"/>
              <a:gd name="connsiteX3" fmla="*/ 574156 w 1468938"/>
              <a:gd name="connsiteY3" fmla="*/ 245131 h 1442655"/>
              <a:gd name="connsiteX4" fmla="*/ 734469 w 1468938"/>
              <a:gd name="connsiteY4" fmla="*/ 0 h 1442655"/>
              <a:gd name="connsiteX5" fmla="*/ 894782 w 1468938"/>
              <a:gd name="connsiteY5" fmla="*/ 245131 h 1442655"/>
              <a:gd name="connsiteX6" fmla="*/ 1175980 w 1468938"/>
              <a:gd name="connsiteY6" fmla="*/ 136431 h 1442655"/>
              <a:gd name="connsiteX7" fmla="*/ 1154172 w 1468938"/>
              <a:gd name="connsiteY7" fmla="*/ 424365 h 1442655"/>
              <a:gd name="connsiteX8" fmla="*/ 1448845 w 1468938"/>
              <a:gd name="connsiteY8" fmla="*/ 493619 h 1442655"/>
              <a:gd name="connsiteX9" fmla="*/ 1253249 w 1468938"/>
              <a:gd name="connsiteY9" fmla="*/ 714375 h 1442655"/>
              <a:gd name="connsiteX10" fmla="*/ 1448845 w 1468938"/>
              <a:gd name="connsiteY10" fmla="*/ 935131 h 1442655"/>
              <a:gd name="connsiteX11" fmla="*/ 1154172 w 1468938"/>
              <a:gd name="connsiteY11" fmla="*/ 1004385 h 1442655"/>
              <a:gd name="connsiteX12" fmla="*/ 1175980 w 1468938"/>
              <a:gd name="connsiteY12" fmla="*/ 1292319 h 1442655"/>
              <a:gd name="connsiteX13" fmla="*/ 894782 w 1468938"/>
              <a:gd name="connsiteY13" fmla="*/ 1183619 h 1442655"/>
              <a:gd name="connsiteX14" fmla="*/ 734469 w 1468938"/>
              <a:gd name="connsiteY14" fmla="*/ 1428750 h 1442655"/>
              <a:gd name="connsiteX15" fmla="*/ 574156 w 1468938"/>
              <a:gd name="connsiteY15" fmla="*/ 1183619 h 1442655"/>
              <a:gd name="connsiteX16" fmla="*/ 292958 w 1468938"/>
              <a:gd name="connsiteY16" fmla="*/ 1292319 h 1442655"/>
              <a:gd name="connsiteX17" fmla="*/ 314766 w 1468938"/>
              <a:gd name="connsiteY17" fmla="*/ 1004385 h 1442655"/>
              <a:gd name="connsiteX18" fmla="*/ 20093 w 1468938"/>
              <a:gd name="connsiteY18" fmla="*/ 935131 h 1442655"/>
              <a:gd name="connsiteX19" fmla="*/ 215689 w 1468938"/>
              <a:gd name="connsiteY19" fmla="*/ 714375 h 1442655"/>
              <a:gd name="connsiteX20" fmla="*/ 20093 w 1468938"/>
              <a:gd name="connsiteY20" fmla="*/ 493619 h 1442655"/>
              <a:gd name="connsiteX0" fmla="*/ 20093 w 1468938"/>
              <a:gd name="connsiteY0" fmla="*/ 493619 h 1442655"/>
              <a:gd name="connsiteX1" fmla="*/ 314766 w 1468938"/>
              <a:gd name="connsiteY1" fmla="*/ 424365 h 1442655"/>
              <a:gd name="connsiteX2" fmla="*/ 292958 w 1468938"/>
              <a:gd name="connsiteY2" fmla="*/ 136431 h 1442655"/>
              <a:gd name="connsiteX3" fmla="*/ 574156 w 1468938"/>
              <a:gd name="connsiteY3" fmla="*/ 245131 h 1442655"/>
              <a:gd name="connsiteX4" fmla="*/ 734469 w 1468938"/>
              <a:gd name="connsiteY4" fmla="*/ 0 h 1442655"/>
              <a:gd name="connsiteX5" fmla="*/ 894782 w 1468938"/>
              <a:gd name="connsiteY5" fmla="*/ 245131 h 1442655"/>
              <a:gd name="connsiteX6" fmla="*/ 1175980 w 1468938"/>
              <a:gd name="connsiteY6" fmla="*/ 136431 h 1442655"/>
              <a:gd name="connsiteX7" fmla="*/ 1154172 w 1468938"/>
              <a:gd name="connsiteY7" fmla="*/ 424365 h 1442655"/>
              <a:gd name="connsiteX8" fmla="*/ 1448845 w 1468938"/>
              <a:gd name="connsiteY8" fmla="*/ 493619 h 1442655"/>
              <a:gd name="connsiteX9" fmla="*/ 1253249 w 1468938"/>
              <a:gd name="connsiteY9" fmla="*/ 714375 h 1442655"/>
              <a:gd name="connsiteX10" fmla="*/ 1448845 w 1468938"/>
              <a:gd name="connsiteY10" fmla="*/ 935131 h 1442655"/>
              <a:gd name="connsiteX11" fmla="*/ 1154172 w 1468938"/>
              <a:gd name="connsiteY11" fmla="*/ 1004385 h 1442655"/>
              <a:gd name="connsiteX12" fmla="*/ 1175980 w 1468938"/>
              <a:gd name="connsiteY12" fmla="*/ 1292319 h 1442655"/>
              <a:gd name="connsiteX13" fmla="*/ 894782 w 1468938"/>
              <a:gd name="connsiteY13" fmla="*/ 1183619 h 1442655"/>
              <a:gd name="connsiteX14" fmla="*/ 734469 w 1468938"/>
              <a:gd name="connsiteY14" fmla="*/ 1428750 h 1442655"/>
              <a:gd name="connsiteX15" fmla="*/ 574156 w 1468938"/>
              <a:gd name="connsiteY15" fmla="*/ 1183619 h 1442655"/>
              <a:gd name="connsiteX16" fmla="*/ 292958 w 1468938"/>
              <a:gd name="connsiteY16" fmla="*/ 1292319 h 1442655"/>
              <a:gd name="connsiteX17" fmla="*/ 314766 w 1468938"/>
              <a:gd name="connsiteY17" fmla="*/ 1004385 h 1442655"/>
              <a:gd name="connsiteX18" fmla="*/ 20093 w 1468938"/>
              <a:gd name="connsiteY18" fmla="*/ 935131 h 1442655"/>
              <a:gd name="connsiteX19" fmla="*/ 215689 w 1468938"/>
              <a:gd name="connsiteY19" fmla="*/ 714375 h 1442655"/>
              <a:gd name="connsiteX20" fmla="*/ 20093 w 1468938"/>
              <a:gd name="connsiteY20" fmla="*/ 493619 h 1442655"/>
              <a:gd name="connsiteX0" fmla="*/ 20093 w 1468938"/>
              <a:gd name="connsiteY0" fmla="*/ 493619 h 1442655"/>
              <a:gd name="connsiteX1" fmla="*/ 314766 w 1468938"/>
              <a:gd name="connsiteY1" fmla="*/ 424365 h 1442655"/>
              <a:gd name="connsiteX2" fmla="*/ 292958 w 1468938"/>
              <a:gd name="connsiteY2" fmla="*/ 136431 h 1442655"/>
              <a:gd name="connsiteX3" fmla="*/ 574156 w 1468938"/>
              <a:gd name="connsiteY3" fmla="*/ 245131 h 1442655"/>
              <a:gd name="connsiteX4" fmla="*/ 734469 w 1468938"/>
              <a:gd name="connsiteY4" fmla="*/ 0 h 1442655"/>
              <a:gd name="connsiteX5" fmla="*/ 894782 w 1468938"/>
              <a:gd name="connsiteY5" fmla="*/ 245131 h 1442655"/>
              <a:gd name="connsiteX6" fmla="*/ 1175980 w 1468938"/>
              <a:gd name="connsiteY6" fmla="*/ 136431 h 1442655"/>
              <a:gd name="connsiteX7" fmla="*/ 1154172 w 1468938"/>
              <a:gd name="connsiteY7" fmla="*/ 424365 h 1442655"/>
              <a:gd name="connsiteX8" fmla="*/ 1448845 w 1468938"/>
              <a:gd name="connsiteY8" fmla="*/ 493619 h 1442655"/>
              <a:gd name="connsiteX9" fmla="*/ 1253249 w 1468938"/>
              <a:gd name="connsiteY9" fmla="*/ 714375 h 1442655"/>
              <a:gd name="connsiteX10" fmla="*/ 1448845 w 1468938"/>
              <a:gd name="connsiteY10" fmla="*/ 935131 h 1442655"/>
              <a:gd name="connsiteX11" fmla="*/ 1154172 w 1468938"/>
              <a:gd name="connsiteY11" fmla="*/ 1004385 h 1442655"/>
              <a:gd name="connsiteX12" fmla="*/ 1175980 w 1468938"/>
              <a:gd name="connsiteY12" fmla="*/ 1292319 h 1442655"/>
              <a:gd name="connsiteX13" fmla="*/ 894782 w 1468938"/>
              <a:gd name="connsiteY13" fmla="*/ 1183619 h 1442655"/>
              <a:gd name="connsiteX14" fmla="*/ 734469 w 1468938"/>
              <a:gd name="connsiteY14" fmla="*/ 1428750 h 1442655"/>
              <a:gd name="connsiteX15" fmla="*/ 574156 w 1468938"/>
              <a:gd name="connsiteY15" fmla="*/ 1183619 h 1442655"/>
              <a:gd name="connsiteX16" fmla="*/ 292958 w 1468938"/>
              <a:gd name="connsiteY16" fmla="*/ 1292319 h 1442655"/>
              <a:gd name="connsiteX17" fmla="*/ 314766 w 1468938"/>
              <a:gd name="connsiteY17" fmla="*/ 1004385 h 1442655"/>
              <a:gd name="connsiteX18" fmla="*/ 20093 w 1468938"/>
              <a:gd name="connsiteY18" fmla="*/ 935131 h 1442655"/>
              <a:gd name="connsiteX19" fmla="*/ 215689 w 1468938"/>
              <a:gd name="connsiteY19" fmla="*/ 714375 h 1442655"/>
              <a:gd name="connsiteX20" fmla="*/ 20093 w 1468938"/>
              <a:gd name="connsiteY20" fmla="*/ 493619 h 1442655"/>
              <a:gd name="connsiteX0" fmla="*/ 20093 w 1468938"/>
              <a:gd name="connsiteY0" fmla="*/ 493619 h 1442655"/>
              <a:gd name="connsiteX1" fmla="*/ 314766 w 1468938"/>
              <a:gd name="connsiteY1" fmla="*/ 424365 h 1442655"/>
              <a:gd name="connsiteX2" fmla="*/ 292958 w 1468938"/>
              <a:gd name="connsiteY2" fmla="*/ 136431 h 1442655"/>
              <a:gd name="connsiteX3" fmla="*/ 574156 w 1468938"/>
              <a:gd name="connsiteY3" fmla="*/ 245131 h 1442655"/>
              <a:gd name="connsiteX4" fmla="*/ 734469 w 1468938"/>
              <a:gd name="connsiteY4" fmla="*/ 0 h 1442655"/>
              <a:gd name="connsiteX5" fmla="*/ 894782 w 1468938"/>
              <a:gd name="connsiteY5" fmla="*/ 245131 h 1442655"/>
              <a:gd name="connsiteX6" fmla="*/ 1175980 w 1468938"/>
              <a:gd name="connsiteY6" fmla="*/ 136431 h 1442655"/>
              <a:gd name="connsiteX7" fmla="*/ 1154172 w 1468938"/>
              <a:gd name="connsiteY7" fmla="*/ 424365 h 1442655"/>
              <a:gd name="connsiteX8" fmla="*/ 1448845 w 1468938"/>
              <a:gd name="connsiteY8" fmla="*/ 493619 h 1442655"/>
              <a:gd name="connsiteX9" fmla="*/ 1253249 w 1468938"/>
              <a:gd name="connsiteY9" fmla="*/ 714375 h 1442655"/>
              <a:gd name="connsiteX10" fmla="*/ 1448845 w 1468938"/>
              <a:gd name="connsiteY10" fmla="*/ 935131 h 1442655"/>
              <a:gd name="connsiteX11" fmla="*/ 1154172 w 1468938"/>
              <a:gd name="connsiteY11" fmla="*/ 1004385 h 1442655"/>
              <a:gd name="connsiteX12" fmla="*/ 1175980 w 1468938"/>
              <a:gd name="connsiteY12" fmla="*/ 1292319 h 1442655"/>
              <a:gd name="connsiteX13" fmla="*/ 894782 w 1468938"/>
              <a:gd name="connsiteY13" fmla="*/ 1183619 h 1442655"/>
              <a:gd name="connsiteX14" fmla="*/ 734469 w 1468938"/>
              <a:gd name="connsiteY14" fmla="*/ 1428750 h 1442655"/>
              <a:gd name="connsiteX15" fmla="*/ 574156 w 1468938"/>
              <a:gd name="connsiteY15" fmla="*/ 1183619 h 1442655"/>
              <a:gd name="connsiteX16" fmla="*/ 292958 w 1468938"/>
              <a:gd name="connsiteY16" fmla="*/ 1292319 h 1442655"/>
              <a:gd name="connsiteX17" fmla="*/ 314766 w 1468938"/>
              <a:gd name="connsiteY17" fmla="*/ 1004385 h 1442655"/>
              <a:gd name="connsiteX18" fmla="*/ 20093 w 1468938"/>
              <a:gd name="connsiteY18" fmla="*/ 935131 h 1442655"/>
              <a:gd name="connsiteX19" fmla="*/ 215689 w 1468938"/>
              <a:gd name="connsiteY19" fmla="*/ 714375 h 1442655"/>
              <a:gd name="connsiteX20" fmla="*/ 20093 w 1468938"/>
              <a:gd name="connsiteY20" fmla="*/ 493619 h 1442655"/>
              <a:gd name="connsiteX0" fmla="*/ 20093 w 1457707"/>
              <a:gd name="connsiteY0" fmla="*/ 493619 h 1442655"/>
              <a:gd name="connsiteX1" fmla="*/ 314766 w 1457707"/>
              <a:gd name="connsiteY1" fmla="*/ 424365 h 1442655"/>
              <a:gd name="connsiteX2" fmla="*/ 292958 w 1457707"/>
              <a:gd name="connsiteY2" fmla="*/ 136431 h 1442655"/>
              <a:gd name="connsiteX3" fmla="*/ 574156 w 1457707"/>
              <a:gd name="connsiteY3" fmla="*/ 245131 h 1442655"/>
              <a:gd name="connsiteX4" fmla="*/ 734469 w 1457707"/>
              <a:gd name="connsiteY4" fmla="*/ 0 h 1442655"/>
              <a:gd name="connsiteX5" fmla="*/ 894782 w 1457707"/>
              <a:gd name="connsiteY5" fmla="*/ 245131 h 1442655"/>
              <a:gd name="connsiteX6" fmla="*/ 1175980 w 1457707"/>
              <a:gd name="connsiteY6" fmla="*/ 136431 h 1442655"/>
              <a:gd name="connsiteX7" fmla="*/ 1154172 w 1457707"/>
              <a:gd name="connsiteY7" fmla="*/ 424365 h 1442655"/>
              <a:gd name="connsiteX8" fmla="*/ 1448845 w 1457707"/>
              <a:gd name="connsiteY8" fmla="*/ 493619 h 1442655"/>
              <a:gd name="connsiteX9" fmla="*/ 1253249 w 1457707"/>
              <a:gd name="connsiteY9" fmla="*/ 714375 h 1442655"/>
              <a:gd name="connsiteX10" fmla="*/ 1448845 w 1457707"/>
              <a:gd name="connsiteY10" fmla="*/ 935131 h 1442655"/>
              <a:gd name="connsiteX11" fmla="*/ 1154172 w 1457707"/>
              <a:gd name="connsiteY11" fmla="*/ 1004385 h 1442655"/>
              <a:gd name="connsiteX12" fmla="*/ 1175980 w 1457707"/>
              <a:gd name="connsiteY12" fmla="*/ 1292319 h 1442655"/>
              <a:gd name="connsiteX13" fmla="*/ 894782 w 1457707"/>
              <a:gd name="connsiteY13" fmla="*/ 1183619 h 1442655"/>
              <a:gd name="connsiteX14" fmla="*/ 734469 w 1457707"/>
              <a:gd name="connsiteY14" fmla="*/ 1428750 h 1442655"/>
              <a:gd name="connsiteX15" fmla="*/ 574156 w 1457707"/>
              <a:gd name="connsiteY15" fmla="*/ 1183619 h 1442655"/>
              <a:gd name="connsiteX16" fmla="*/ 292958 w 1457707"/>
              <a:gd name="connsiteY16" fmla="*/ 1292319 h 1442655"/>
              <a:gd name="connsiteX17" fmla="*/ 314766 w 1457707"/>
              <a:gd name="connsiteY17" fmla="*/ 1004385 h 1442655"/>
              <a:gd name="connsiteX18" fmla="*/ 20093 w 1457707"/>
              <a:gd name="connsiteY18" fmla="*/ 935131 h 1442655"/>
              <a:gd name="connsiteX19" fmla="*/ 215689 w 1457707"/>
              <a:gd name="connsiteY19" fmla="*/ 714375 h 1442655"/>
              <a:gd name="connsiteX20" fmla="*/ 20093 w 1457707"/>
              <a:gd name="connsiteY20" fmla="*/ 493619 h 1442655"/>
              <a:gd name="connsiteX0" fmla="*/ 20093 w 1449555"/>
              <a:gd name="connsiteY0" fmla="*/ 493619 h 1442655"/>
              <a:gd name="connsiteX1" fmla="*/ 314766 w 1449555"/>
              <a:gd name="connsiteY1" fmla="*/ 424365 h 1442655"/>
              <a:gd name="connsiteX2" fmla="*/ 292958 w 1449555"/>
              <a:gd name="connsiteY2" fmla="*/ 136431 h 1442655"/>
              <a:gd name="connsiteX3" fmla="*/ 574156 w 1449555"/>
              <a:gd name="connsiteY3" fmla="*/ 245131 h 1442655"/>
              <a:gd name="connsiteX4" fmla="*/ 734469 w 1449555"/>
              <a:gd name="connsiteY4" fmla="*/ 0 h 1442655"/>
              <a:gd name="connsiteX5" fmla="*/ 894782 w 1449555"/>
              <a:gd name="connsiteY5" fmla="*/ 245131 h 1442655"/>
              <a:gd name="connsiteX6" fmla="*/ 1175980 w 1449555"/>
              <a:gd name="connsiteY6" fmla="*/ 136431 h 1442655"/>
              <a:gd name="connsiteX7" fmla="*/ 1154172 w 1449555"/>
              <a:gd name="connsiteY7" fmla="*/ 424365 h 1442655"/>
              <a:gd name="connsiteX8" fmla="*/ 1448845 w 1449555"/>
              <a:gd name="connsiteY8" fmla="*/ 493619 h 1442655"/>
              <a:gd name="connsiteX9" fmla="*/ 1253249 w 1449555"/>
              <a:gd name="connsiteY9" fmla="*/ 714375 h 1442655"/>
              <a:gd name="connsiteX10" fmla="*/ 1448845 w 1449555"/>
              <a:gd name="connsiteY10" fmla="*/ 935131 h 1442655"/>
              <a:gd name="connsiteX11" fmla="*/ 1154172 w 1449555"/>
              <a:gd name="connsiteY11" fmla="*/ 1004385 h 1442655"/>
              <a:gd name="connsiteX12" fmla="*/ 1175980 w 1449555"/>
              <a:gd name="connsiteY12" fmla="*/ 1292319 h 1442655"/>
              <a:gd name="connsiteX13" fmla="*/ 894782 w 1449555"/>
              <a:gd name="connsiteY13" fmla="*/ 1183619 h 1442655"/>
              <a:gd name="connsiteX14" fmla="*/ 734469 w 1449555"/>
              <a:gd name="connsiteY14" fmla="*/ 1428750 h 1442655"/>
              <a:gd name="connsiteX15" fmla="*/ 574156 w 1449555"/>
              <a:gd name="connsiteY15" fmla="*/ 1183619 h 1442655"/>
              <a:gd name="connsiteX16" fmla="*/ 292958 w 1449555"/>
              <a:gd name="connsiteY16" fmla="*/ 1292319 h 1442655"/>
              <a:gd name="connsiteX17" fmla="*/ 314766 w 1449555"/>
              <a:gd name="connsiteY17" fmla="*/ 1004385 h 1442655"/>
              <a:gd name="connsiteX18" fmla="*/ 20093 w 1449555"/>
              <a:gd name="connsiteY18" fmla="*/ 935131 h 1442655"/>
              <a:gd name="connsiteX19" fmla="*/ 215689 w 1449555"/>
              <a:gd name="connsiteY19" fmla="*/ 714375 h 1442655"/>
              <a:gd name="connsiteX20" fmla="*/ 20093 w 1449555"/>
              <a:gd name="connsiteY20" fmla="*/ 493619 h 1442655"/>
              <a:gd name="connsiteX0" fmla="*/ 20093 w 1449555"/>
              <a:gd name="connsiteY0" fmla="*/ 493619 h 1442655"/>
              <a:gd name="connsiteX1" fmla="*/ 314766 w 1449555"/>
              <a:gd name="connsiteY1" fmla="*/ 424365 h 1442655"/>
              <a:gd name="connsiteX2" fmla="*/ 292958 w 1449555"/>
              <a:gd name="connsiteY2" fmla="*/ 136431 h 1442655"/>
              <a:gd name="connsiteX3" fmla="*/ 574156 w 1449555"/>
              <a:gd name="connsiteY3" fmla="*/ 245131 h 1442655"/>
              <a:gd name="connsiteX4" fmla="*/ 734469 w 1449555"/>
              <a:gd name="connsiteY4" fmla="*/ 0 h 1442655"/>
              <a:gd name="connsiteX5" fmla="*/ 894782 w 1449555"/>
              <a:gd name="connsiteY5" fmla="*/ 245131 h 1442655"/>
              <a:gd name="connsiteX6" fmla="*/ 1175980 w 1449555"/>
              <a:gd name="connsiteY6" fmla="*/ 136431 h 1442655"/>
              <a:gd name="connsiteX7" fmla="*/ 1154172 w 1449555"/>
              <a:gd name="connsiteY7" fmla="*/ 424365 h 1442655"/>
              <a:gd name="connsiteX8" fmla="*/ 1448845 w 1449555"/>
              <a:gd name="connsiteY8" fmla="*/ 493619 h 1442655"/>
              <a:gd name="connsiteX9" fmla="*/ 1253249 w 1449555"/>
              <a:gd name="connsiteY9" fmla="*/ 714375 h 1442655"/>
              <a:gd name="connsiteX10" fmla="*/ 1448845 w 1449555"/>
              <a:gd name="connsiteY10" fmla="*/ 935131 h 1442655"/>
              <a:gd name="connsiteX11" fmla="*/ 1154172 w 1449555"/>
              <a:gd name="connsiteY11" fmla="*/ 1004385 h 1442655"/>
              <a:gd name="connsiteX12" fmla="*/ 1175980 w 1449555"/>
              <a:gd name="connsiteY12" fmla="*/ 1292319 h 1442655"/>
              <a:gd name="connsiteX13" fmla="*/ 894782 w 1449555"/>
              <a:gd name="connsiteY13" fmla="*/ 1183619 h 1442655"/>
              <a:gd name="connsiteX14" fmla="*/ 734469 w 1449555"/>
              <a:gd name="connsiteY14" fmla="*/ 1428750 h 1442655"/>
              <a:gd name="connsiteX15" fmla="*/ 574156 w 1449555"/>
              <a:gd name="connsiteY15" fmla="*/ 1183619 h 1442655"/>
              <a:gd name="connsiteX16" fmla="*/ 292958 w 1449555"/>
              <a:gd name="connsiteY16" fmla="*/ 1292319 h 1442655"/>
              <a:gd name="connsiteX17" fmla="*/ 314766 w 1449555"/>
              <a:gd name="connsiteY17" fmla="*/ 1004385 h 1442655"/>
              <a:gd name="connsiteX18" fmla="*/ 20093 w 1449555"/>
              <a:gd name="connsiteY18" fmla="*/ 935131 h 1442655"/>
              <a:gd name="connsiteX19" fmla="*/ 215689 w 1449555"/>
              <a:gd name="connsiteY19" fmla="*/ 714375 h 1442655"/>
              <a:gd name="connsiteX20" fmla="*/ 20093 w 1449555"/>
              <a:gd name="connsiteY20" fmla="*/ 493619 h 1442655"/>
              <a:gd name="connsiteX0" fmla="*/ 20093 w 1449555"/>
              <a:gd name="connsiteY0" fmla="*/ 493619 h 1428750"/>
              <a:gd name="connsiteX1" fmla="*/ 314766 w 1449555"/>
              <a:gd name="connsiteY1" fmla="*/ 424365 h 1428750"/>
              <a:gd name="connsiteX2" fmla="*/ 292958 w 1449555"/>
              <a:gd name="connsiteY2" fmla="*/ 136431 h 1428750"/>
              <a:gd name="connsiteX3" fmla="*/ 574156 w 1449555"/>
              <a:gd name="connsiteY3" fmla="*/ 245131 h 1428750"/>
              <a:gd name="connsiteX4" fmla="*/ 734469 w 1449555"/>
              <a:gd name="connsiteY4" fmla="*/ 0 h 1428750"/>
              <a:gd name="connsiteX5" fmla="*/ 894782 w 1449555"/>
              <a:gd name="connsiteY5" fmla="*/ 245131 h 1428750"/>
              <a:gd name="connsiteX6" fmla="*/ 1175980 w 1449555"/>
              <a:gd name="connsiteY6" fmla="*/ 136431 h 1428750"/>
              <a:gd name="connsiteX7" fmla="*/ 1154172 w 1449555"/>
              <a:gd name="connsiteY7" fmla="*/ 424365 h 1428750"/>
              <a:gd name="connsiteX8" fmla="*/ 1448845 w 1449555"/>
              <a:gd name="connsiteY8" fmla="*/ 493619 h 1428750"/>
              <a:gd name="connsiteX9" fmla="*/ 1253249 w 1449555"/>
              <a:gd name="connsiteY9" fmla="*/ 714375 h 1428750"/>
              <a:gd name="connsiteX10" fmla="*/ 1448845 w 1449555"/>
              <a:gd name="connsiteY10" fmla="*/ 935131 h 1428750"/>
              <a:gd name="connsiteX11" fmla="*/ 1154172 w 1449555"/>
              <a:gd name="connsiteY11" fmla="*/ 1004385 h 1428750"/>
              <a:gd name="connsiteX12" fmla="*/ 1175980 w 1449555"/>
              <a:gd name="connsiteY12" fmla="*/ 1292319 h 1428750"/>
              <a:gd name="connsiteX13" fmla="*/ 894782 w 1449555"/>
              <a:gd name="connsiteY13" fmla="*/ 1183619 h 1428750"/>
              <a:gd name="connsiteX14" fmla="*/ 734469 w 1449555"/>
              <a:gd name="connsiteY14" fmla="*/ 1428750 h 1428750"/>
              <a:gd name="connsiteX15" fmla="*/ 574156 w 1449555"/>
              <a:gd name="connsiteY15" fmla="*/ 1183619 h 1428750"/>
              <a:gd name="connsiteX16" fmla="*/ 292958 w 1449555"/>
              <a:gd name="connsiteY16" fmla="*/ 1292319 h 1428750"/>
              <a:gd name="connsiteX17" fmla="*/ 314766 w 1449555"/>
              <a:gd name="connsiteY17" fmla="*/ 1004385 h 1428750"/>
              <a:gd name="connsiteX18" fmla="*/ 20093 w 1449555"/>
              <a:gd name="connsiteY18" fmla="*/ 935131 h 1428750"/>
              <a:gd name="connsiteX19" fmla="*/ 215689 w 1449555"/>
              <a:gd name="connsiteY19" fmla="*/ 714375 h 1428750"/>
              <a:gd name="connsiteX20" fmla="*/ 20093 w 1449555"/>
              <a:gd name="connsiteY20" fmla="*/ 493619 h 1428750"/>
              <a:gd name="connsiteX0" fmla="*/ 20093 w 1449555"/>
              <a:gd name="connsiteY0" fmla="*/ 493619 h 1428750"/>
              <a:gd name="connsiteX1" fmla="*/ 314766 w 1449555"/>
              <a:gd name="connsiteY1" fmla="*/ 424365 h 1428750"/>
              <a:gd name="connsiteX2" fmla="*/ 292958 w 1449555"/>
              <a:gd name="connsiteY2" fmla="*/ 136431 h 1428750"/>
              <a:gd name="connsiteX3" fmla="*/ 574156 w 1449555"/>
              <a:gd name="connsiteY3" fmla="*/ 245131 h 1428750"/>
              <a:gd name="connsiteX4" fmla="*/ 734469 w 1449555"/>
              <a:gd name="connsiteY4" fmla="*/ 0 h 1428750"/>
              <a:gd name="connsiteX5" fmla="*/ 894782 w 1449555"/>
              <a:gd name="connsiteY5" fmla="*/ 245131 h 1428750"/>
              <a:gd name="connsiteX6" fmla="*/ 1175980 w 1449555"/>
              <a:gd name="connsiteY6" fmla="*/ 136431 h 1428750"/>
              <a:gd name="connsiteX7" fmla="*/ 1154172 w 1449555"/>
              <a:gd name="connsiteY7" fmla="*/ 424365 h 1428750"/>
              <a:gd name="connsiteX8" fmla="*/ 1448845 w 1449555"/>
              <a:gd name="connsiteY8" fmla="*/ 493619 h 1428750"/>
              <a:gd name="connsiteX9" fmla="*/ 1253249 w 1449555"/>
              <a:gd name="connsiteY9" fmla="*/ 714375 h 1428750"/>
              <a:gd name="connsiteX10" fmla="*/ 1448845 w 1449555"/>
              <a:gd name="connsiteY10" fmla="*/ 935131 h 1428750"/>
              <a:gd name="connsiteX11" fmla="*/ 1154172 w 1449555"/>
              <a:gd name="connsiteY11" fmla="*/ 1004385 h 1428750"/>
              <a:gd name="connsiteX12" fmla="*/ 1175980 w 1449555"/>
              <a:gd name="connsiteY12" fmla="*/ 1292319 h 1428750"/>
              <a:gd name="connsiteX13" fmla="*/ 894782 w 1449555"/>
              <a:gd name="connsiteY13" fmla="*/ 1183619 h 1428750"/>
              <a:gd name="connsiteX14" fmla="*/ 734469 w 1449555"/>
              <a:gd name="connsiteY14" fmla="*/ 1428750 h 1428750"/>
              <a:gd name="connsiteX15" fmla="*/ 574156 w 1449555"/>
              <a:gd name="connsiteY15" fmla="*/ 1183619 h 1428750"/>
              <a:gd name="connsiteX16" fmla="*/ 292958 w 1449555"/>
              <a:gd name="connsiteY16" fmla="*/ 1292319 h 1428750"/>
              <a:gd name="connsiteX17" fmla="*/ 314766 w 1449555"/>
              <a:gd name="connsiteY17" fmla="*/ 1004385 h 1428750"/>
              <a:gd name="connsiteX18" fmla="*/ 20093 w 1449555"/>
              <a:gd name="connsiteY18" fmla="*/ 935131 h 1428750"/>
              <a:gd name="connsiteX19" fmla="*/ 215689 w 1449555"/>
              <a:gd name="connsiteY19" fmla="*/ 714375 h 1428750"/>
              <a:gd name="connsiteX20" fmla="*/ 20093 w 1449555"/>
              <a:gd name="connsiteY20" fmla="*/ 493619 h 1428750"/>
              <a:gd name="connsiteX0" fmla="*/ 8863 w 1438325"/>
              <a:gd name="connsiteY0" fmla="*/ 493619 h 1428750"/>
              <a:gd name="connsiteX1" fmla="*/ 303536 w 1438325"/>
              <a:gd name="connsiteY1" fmla="*/ 424365 h 1428750"/>
              <a:gd name="connsiteX2" fmla="*/ 281728 w 1438325"/>
              <a:gd name="connsiteY2" fmla="*/ 136431 h 1428750"/>
              <a:gd name="connsiteX3" fmla="*/ 562926 w 1438325"/>
              <a:gd name="connsiteY3" fmla="*/ 245131 h 1428750"/>
              <a:gd name="connsiteX4" fmla="*/ 723239 w 1438325"/>
              <a:gd name="connsiteY4" fmla="*/ 0 h 1428750"/>
              <a:gd name="connsiteX5" fmla="*/ 883552 w 1438325"/>
              <a:gd name="connsiteY5" fmla="*/ 245131 h 1428750"/>
              <a:gd name="connsiteX6" fmla="*/ 1164750 w 1438325"/>
              <a:gd name="connsiteY6" fmla="*/ 136431 h 1428750"/>
              <a:gd name="connsiteX7" fmla="*/ 1142942 w 1438325"/>
              <a:gd name="connsiteY7" fmla="*/ 424365 h 1428750"/>
              <a:gd name="connsiteX8" fmla="*/ 1437615 w 1438325"/>
              <a:gd name="connsiteY8" fmla="*/ 493619 h 1428750"/>
              <a:gd name="connsiteX9" fmla="*/ 1242019 w 1438325"/>
              <a:gd name="connsiteY9" fmla="*/ 714375 h 1428750"/>
              <a:gd name="connsiteX10" fmla="*/ 1437615 w 1438325"/>
              <a:gd name="connsiteY10" fmla="*/ 935131 h 1428750"/>
              <a:gd name="connsiteX11" fmla="*/ 1142942 w 1438325"/>
              <a:gd name="connsiteY11" fmla="*/ 1004385 h 1428750"/>
              <a:gd name="connsiteX12" fmla="*/ 1164750 w 1438325"/>
              <a:gd name="connsiteY12" fmla="*/ 1292319 h 1428750"/>
              <a:gd name="connsiteX13" fmla="*/ 883552 w 1438325"/>
              <a:gd name="connsiteY13" fmla="*/ 1183619 h 1428750"/>
              <a:gd name="connsiteX14" fmla="*/ 723239 w 1438325"/>
              <a:gd name="connsiteY14" fmla="*/ 1428750 h 1428750"/>
              <a:gd name="connsiteX15" fmla="*/ 562926 w 1438325"/>
              <a:gd name="connsiteY15" fmla="*/ 1183619 h 1428750"/>
              <a:gd name="connsiteX16" fmla="*/ 281728 w 1438325"/>
              <a:gd name="connsiteY16" fmla="*/ 1292319 h 1428750"/>
              <a:gd name="connsiteX17" fmla="*/ 303536 w 1438325"/>
              <a:gd name="connsiteY17" fmla="*/ 1004385 h 1428750"/>
              <a:gd name="connsiteX18" fmla="*/ 8863 w 1438325"/>
              <a:gd name="connsiteY18" fmla="*/ 935131 h 1428750"/>
              <a:gd name="connsiteX19" fmla="*/ 204459 w 1438325"/>
              <a:gd name="connsiteY19" fmla="*/ 714375 h 1428750"/>
              <a:gd name="connsiteX20" fmla="*/ 8863 w 1438325"/>
              <a:gd name="connsiteY20" fmla="*/ 493619 h 1428750"/>
              <a:gd name="connsiteX0" fmla="*/ 711 w 1430173"/>
              <a:gd name="connsiteY0" fmla="*/ 493619 h 1428750"/>
              <a:gd name="connsiteX1" fmla="*/ 295384 w 1430173"/>
              <a:gd name="connsiteY1" fmla="*/ 424365 h 1428750"/>
              <a:gd name="connsiteX2" fmla="*/ 273576 w 1430173"/>
              <a:gd name="connsiteY2" fmla="*/ 136431 h 1428750"/>
              <a:gd name="connsiteX3" fmla="*/ 554774 w 1430173"/>
              <a:gd name="connsiteY3" fmla="*/ 245131 h 1428750"/>
              <a:gd name="connsiteX4" fmla="*/ 715087 w 1430173"/>
              <a:gd name="connsiteY4" fmla="*/ 0 h 1428750"/>
              <a:gd name="connsiteX5" fmla="*/ 875400 w 1430173"/>
              <a:gd name="connsiteY5" fmla="*/ 245131 h 1428750"/>
              <a:gd name="connsiteX6" fmla="*/ 1156598 w 1430173"/>
              <a:gd name="connsiteY6" fmla="*/ 136431 h 1428750"/>
              <a:gd name="connsiteX7" fmla="*/ 1134790 w 1430173"/>
              <a:gd name="connsiteY7" fmla="*/ 424365 h 1428750"/>
              <a:gd name="connsiteX8" fmla="*/ 1429463 w 1430173"/>
              <a:gd name="connsiteY8" fmla="*/ 493619 h 1428750"/>
              <a:gd name="connsiteX9" fmla="*/ 1233867 w 1430173"/>
              <a:gd name="connsiteY9" fmla="*/ 714375 h 1428750"/>
              <a:gd name="connsiteX10" fmla="*/ 1429463 w 1430173"/>
              <a:gd name="connsiteY10" fmla="*/ 935131 h 1428750"/>
              <a:gd name="connsiteX11" fmla="*/ 1134790 w 1430173"/>
              <a:gd name="connsiteY11" fmla="*/ 1004385 h 1428750"/>
              <a:gd name="connsiteX12" fmla="*/ 1156598 w 1430173"/>
              <a:gd name="connsiteY12" fmla="*/ 1292319 h 1428750"/>
              <a:gd name="connsiteX13" fmla="*/ 875400 w 1430173"/>
              <a:gd name="connsiteY13" fmla="*/ 1183619 h 1428750"/>
              <a:gd name="connsiteX14" fmla="*/ 715087 w 1430173"/>
              <a:gd name="connsiteY14" fmla="*/ 1428750 h 1428750"/>
              <a:gd name="connsiteX15" fmla="*/ 554774 w 1430173"/>
              <a:gd name="connsiteY15" fmla="*/ 1183619 h 1428750"/>
              <a:gd name="connsiteX16" fmla="*/ 273576 w 1430173"/>
              <a:gd name="connsiteY16" fmla="*/ 1292319 h 1428750"/>
              <a:gd name="connsiteX17" fmla="*/ 295384 w 1430173"/>
              <a:gd name="connsiteY17" fmla="*/ 1004385 h 1428750"/>
              <a:gd name="connsiteX18" fmla="*/ 711 w 1430173"/>
              <a:gd name="connsiteY18" fmla="*/ 935131 h 1428750"/>
              <a:gd name="connsiteX19" fmla="*/ 196307 w 1430173"/>
              <a:gd name="connsiteY19" fmla="*/ 714375 h 1428750"/>
              <a:gd name="connsiteX20" fmla="*/ 711 w 1430173"/>
              <a:gd name="connsiteY20" fmla="*/ 493619 h 1428750"/>
              <a:gd name="connsiteX0" fmla="*/ 711 w 1430173"/>
              <a:gd name="connsiteY0" fmla="*/ 493619 h 1428750"/>
              <a:gd name="connsiteX1" fmla="*/ 295384 w 1430173"/>
              <a:gd name="connsiteY1" fmla="*/ 424365 h 1428750"/>
              <a:gd name="connsiteX2" fmla="*/ 273576 w 1430173"/>
              <a:gd name="connsiteY2" fmla="*/ 136431 h 1428750"/>
              <a:gd name="connsiteX3" fmla="*/ 554774 w 1430173"/>
              <a:gd name="connsiteY3" fmla="*/ 245131 h 1428750"/>
              <a:gd name="connsiteX4" fmla="*/ 715087 w 1430173"/>
              <a:gd name="connsiteY4" fmla="*/ 0 h 1428750"/>
              <a:gd name="connsiteX5" fmla="*/ 875400 w 1430173"/>
              <a:gd name="connsiteY5" fmla="*/ 245131 h 1428750"/>
              <a:gd name="connsiteX6" fmla="*/ 1156598 w 1430173"/>
              <a:gd name="connsiteY6" fmla="*/ 136431 h 1428750"/>
              <a:gd name="connsiteX7" fmla="*/ 1134790 w 1430173"/>
              <a:gd name="connsiteY7" fmla="*/ 424365 h 1428750"/>
              <a:gd name="connsiteX8" fmla="*/ 1429463 w 1430173"/>
              <a:gd name="connsiteY8" fmla="*/ 493619 h 1428750"/>
              <a:gd name="connsiteX9" fmla="*/ 1233867 w 1430173"/>
              <a:gd name="connsiteY9" fmla="*/ 714375 h 1428750"/>
              <a:gd name="connsiteX10" fmla="*/ 1429463 w 1430173"/>
              <a:gd name="connsiteY10" fmla="*/ 935131 h 1428750"/>
              <a:gd name="connsiteX11" fmla="*/ 1134790 w 1430173"/>
              <a:gd name="connsiteY11" fmla="*/ 1004385 h 1428750"/>
              <a:gd name="connsiteX12" fmla="*/ 1156598 w 1430173"/>
              <a:gd name="connsiteY12" fmla="*/ 1292319 h 1428750"/>
              <a:gd name="connsiteX13" fmla="*/ 875400 w 1430173"/>
              <a:gd name="connsiteY13" fmla="*/ 1183619 h 1428750"/>
              <a:gd name="connsiteX14" fmla="*/ 715087 w 1430173"/>
              <a:gd name="connsiteY14" fmla="*/ 1428750 h 1428750"/>
              <a:gd name="connsiteX15" fmla="*/ 554774 w 1430173"/>
              <a:gd name="connsiteY15" fmla="*/ 1183619 h 1428750"/>
              <a:gd name="connsiteX16" fmla="*/ 273576 w 1430173"/>
              <a:gd name="connsiteY16" fmla="*/ 1292319 h 1428750"/>
              <a:gd name="connsiteX17" fmla="*/ 295384 w 1430173"/>
              <a:gd name="connsiteY17" fmla="*/ 1004385 h 1428750"/>
              <a:gd name="connsiteX18" fmla="*/ 711 w 1430173"/>
              <a:gd name="connsiteY18" fmla="*/ 935131 h 1428750"/>
              <a:gd name="connsiteX19" fmla="*/ 196307 w 1430173"/>
              <a:gd name="connsiteY19" fmla="*/ 714375 h 1428750"/>
              <a:gd name="connsiteX20" fmla="*/ 711 w 1430173"/>
              <a:gd name="connsiteY20" fmla="*/ 493619 h 1428750"/>
              <a:gd name="connsiteX0" fmla="*/ 711 w 1430173"/>
              <a:gd name="connsiteY0" fmla="*/ 493619 h 1428750"/>
              <a:gd name="connsiteX1" fmla="*/ 295384 w 1430173"/>
              <a:gd name="connsiteY1" fmla="*/ 424365 h 1428750"/>
              <a:gd name="connsiteX2" fmla="*/ 273576 w 1430173"/>
              <a:gd name="connsiteY2" fmla="*/ 136431 h 1428750"/>
              <a:gd name="connsiteX3" fmla="*/ 554774 w 1430173"/>
              <a:gd name="connsiteY3" fmla="*/ 245131 h 1428750"/>
              <a:gd name="connsiteX4" fmla="*/ 715087 w 1430173"/>
              <a:gd name="connsiteY4" fmla="*/ 0 h 1428750"/>
              <a:gd name="connsiteX5" fmla="*/ 875400 w 1430173"/>
              <a:gd name="connsiteY5" fmla="*/ 245131 h 1428750"/>
              <a:gd name="connsiteX6" fmla="*/ 1156598 w 1430173"/>
              <a:gd name="connsiteY6" fmla="*/ 136431 h 1428750"/>
              <a:gd name="connsiteX7" fmla="*/ 1134790 w 1430173"/>
              <a:gd name="connsiteY7" fmla="*/ 424365 h 1428750"/>
              <a:gd name="connsiteX8" fmla="*/ 1429463 w 1430173"/>
              <a:gd name="connsiteY8" fmla="*/ 493619 h 1428750"/>
              <a:gd name="connsiteX9" fmla="*/ 1233867 w 1430173"/>
              <a:gd name="connsiteY9" fmla="*/ 714375 h 1428750"/>
              <a:gd name="connsiteX10" fmla="*/ 1429463 w 1430173"/>
              <a:gd name="connsiteY10" fmla="*/ 935131 h 1428750"/>
              <a:gd name="connsiteX11" fmla="*/ 1134790 w 1430173"/>
              <a:gd name="connsiteY11" fmla="*/ 1004385 h 1428750"/>
              <a:gd name="connsiteX12" fmla="*/ 1156598 w 1430173"/>
              <a:gd name="connsiteY12" fmla="*/ 1292319 h 1428750"/>
              <a:gd name="connsiteX13" fmla="*/ 875400 w 1430173"/>
              <a:gd name="connsiteY13" fmla="*/ 1183619 h 1428750"/>
              <a:gd name="connsiteX14" fmla="*/ 715087 w 1430173"/>
              <a:gd name="connsiteY14" fmla="*/ 1428750 h 1428750"/>
              <a:gd name="connsiteX15" fmla="*/ 554774 w 1430173"/>
              <a:gd name="connsiteY15" fmla="*/ 1183619 h 1428750"/>
              <a:gd name="connsiteX16" fmla="*/ 273576 w 1430173"/>
              <a:gd name="connsiteY16" fmla="*/ 1292319 h 1428750"/>
              <a:gd name="connsiteX17" fmla="*/ 295384 w 1430173"/>
              <a:gd name="connsiteY17" fmla="*/ 1004385 h 1428750"/>
              <a:gd name="connsiteX18" fmla="*/ 711 w 1430173"/>
              <a:gd name="connsiteY18" fmla="*/ 935131 h 1428750"/>
              <a:gd name="connsiteX19" fmla="*/ 196307 w 1430173"/>
              <a:gd name="connsiteY19" fmla="*/ 714375 h 1428750"/>
              <a:gd name="connsiteX20" fmla="*/ 711 w 1430173"/>
              <a:gd name="connsiteY20" fmla="*/ 493619 h 1428750"/>
              <a:gd name="connsiteX0" fmla="*/ 8862 w 1438324"/>
              <a:gd name="connsiteY0" fmla="*/ 493619 h 1428750"/>
              <a:gd name="connsiteX1" fmla="*/ 303535 w 1438324"/>
              <a:gd name="connsiteY1" fmla="*/ 424365 h 1428750"/>
              <a:gd name="connsiteX2" fmla="*/ 281727 w 1438324"/>
              <a:gd name="connsiteY2" fmla="*/ 136431 h 1428750"/>
              <a:gd name="connsiteX3" fmla="*/ 562925 w 1438324"/>
              <a:gd name="connsiteY3" fmla="*/ 245131 h 1428750"/>
              <a:gd name="connsiteX4" fmla="*/ 723238 w 1438324"/>
              <a:gd name="connsiteY4" fmla="*/ 0 h 1428750"/>
              <a:gd name="connsiteX5" fmla="*/ 883551 w 1438324"/>
              <a:gd name="connsiteY5" fmla="*/ 245131 h 1428750"/>
              <a:gd name="connsiteX6" fmla="*/ 1164749 w 1438324"/>
              <a:gd name="connsiteY6" fmla="*/ 136431 h 1428750"/>
              <a:gd name="connsiteX7" fmla="*/ 1142941 w 1438324"/>
              <a:gd name="connsiteY7" fmla="*/ 424365 h 1428750"/>
              <a:gd name="connsiteX8" fmla="*/ 1437614 w 1438324"/>
              <a:gd name="connsiteY8" fmla="*/ 493619 h 1428750"/>
              <a:gd name="connsiteX9" fmla="*/ 1242018 w 1438324"/>
              <a:gd name="connsiteY9" fmla="*/ 714375 h 1428750"/>
              <a:gd name="connsiteX10" fmla="*/ 1437614 w 1438324"/>
              <a:gd name="connsiteY10" fmla="*/ 935131 h 1428750"/>
              <a:gd name="connsiteX11" fmla="*/ 1142941 w 1438324"/>
              <a:gd name="connsiteY11" fmla="*/ 1004385 h 1428750"/>
              <a:gd name="connsiteX12" fmla="*/ 1164749 w 1438324"/>
              <a:gd name="connsiteY12" fmla="*/ 1292319 h 1428750"/>
              <a:gd name="connsiteX13" fmla="*/ 883551 w 1438324"/>
              <a:gd name="connsiteY13" fmla="*/ 1183619 h 1428750"/>
              <a:gd name="connsiteX14" fmla="*/ 723238 w 1438324"/>
              <a:gd name="connsiteY14" fmla="*/ 1428750 h 1428750"/>
              <a:gd name="connsiteX15" fmla="*/ 562925 w 1438324"/>
              <a:gd name="connsiteY15" fmla="*/ 1183619 h 1428750"/>
              <a:gd name="connsiteX16" fmla="*/ 281727 w 1438324"/>
              <a:gd name="connsiteY16" fmla="*/ 1292319 h 1428750"/>
              <a:gd name="connsiteX17" fmla="*/ 303535 w 1438324"/>
              <a:gd name="connsiteY17" fmla="*/ 1004385 h 1428750"/>
              <a:gd name="connsiteX18" fmla="*/ 8862 w 1438324"/>
              <a:gd name="connsiteY18" fmla="*/ 935131 h 1428750"/>
              <a:gd name="connsiteX19" fmla="*/ 204458 w 1438324"/>
              <a:gd name="connsiteY19" fmla="*/ 714375 h 1428750"/>
              <a:gd name="connsiteX20" fmla="*/ 8862 w 1438324"/>
              <a:gd name="connsiteY20" fmla="*/ 493619 h 1428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1438324" h="1428750">
                <a:moveTo>
                  <a:pt x="8862" y="493619"/>
                </a:moveTo>
                <a:cubicBezTo>
                  <a:pt x="-56337" y="420034"/>
                  <a:pt x="258058" y="483896"/>
                  <a:pt x="303535" y="424365"/>
                </a:cubicBezTo>
                <a:lnTo>
                  <a:pt x="281727" y="136431"/>
                </a:lnTo>
                <a:cubicBezTo>
                  <a:pt x="274458" y="40453"/>
                  <a:pt x="489340" y="267869"/>
                  <a:pt x="562925" y="245131"/>
                </a:cubicBezTo>
                <a:cubicBezTo>
                  <a:pt x="636510" y="222393"/>
                  <a:pt x="669800" y="0"/>
                  <a:pt x="723238" y="0"/>
                </a:cubicBezTo>
                <a:cubicBezTo>
                  <a:pt x="776676" y="0"/>
                  <a:pt x="789818" y="281364"/>
                  <a:pt x="883551" y="245131"/>
                </a:cubicBezTo>
                <a:lnTo>
                  <a:pt x="1164749" y="136431"/>
                </a:lnTo>
                <a:cubicBezTo>
                  <a:pt x="1207981" y="166303"/>
                  <a:pt x="1044717" y="401280"/>
                  <a:pt x="1142941" y="424365"/>
                </a:cubicBezTo>
                <a:lnTo>
                  <a:pt x="1437614" y="493619"/>
                </a:lnTo>
                <a:cubicBezTo>
                  <a:pt x="1454127" y="541954"/>
                  <a:pt x="1176819" y="640790"/>
                  <a:pt x="1242018" y="714375"/>
                </a:cubicBezTo>
                <a:lnTo>
                  <a:pt x="1437614" y="935131"/>
                </a:lnTo>
                <a:cubicBezTo>
                  <a:pt x="1421101" y="983466"/>
                  <a:pt x="1135672" y="908407"/>
                  <a:pt x="1142941" y="1004385"/>
                </a:cubicBezTo>
                <a:lnTo>
                  <a:pt x="1164749" y="1292319"/>
                </a:lnTo>
                <a:cubicBezTo>
                  <a:pt x="1121517" y="1322191"/>
                  <a:pt x="936989" y="1101909"/>
                  <a:pt x="883551" y="1183619"/>
                </a:cubicBezTo>
                <a:lnTo>
                  <a:pt x="723238" y="1428750"/>
                </a:lnTo>
                <a:cubicBezTo>
                  <a:pt x="669800" y="1428750"/>
                  <a:pt x="656658" y="1147386"/>
                  <a:pt x="562925" y="1183619"/>
                </a:cubicBezTo>
                <a:lnTo>
                  <a:pt x="281727" y="1292319"/>
                </a:lnTo>
                <a:cubicBezTo>
                  <a:pt x="238495" y="1262447"/>
                  <a:pt x="401759" y="1027470"/>
                  <a:pt x="303535" y="1004385"/>
                </a:cubicBezTo>
                <a:lnTo>
                  <a:pt x="8862" y="935131"/>
                </a:lnTo>
                <a:cubicBezTo>
                  <a:pt x="-7651" y="886796"/>
                  <a:pt x="269657" y="787960"/>
                  <a:pt x="204458" y="714375"/>
                </a:cubicBezTo>
                <a:lnTo>
                  <a:pt x="8862" y="493619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1" name="星 12 66"/>
          <p:cNvSpPr/>
          <p:nvPr/>
        </p:nvSpPr>
        <p:spPr>
          <a:xfrm>
            <a:off x="4187915" y="4704076"/>
            <a:ext cx="1583842" cy="1583842"/>
          </a:xfrm>
          <a:custGeom>
            <a:avLst/>
            <a:gdLst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231031 w 1409700"/>
              <a:gd name="connsiteY1" fmla="*/ 577891 h 1409700"/>
              <a:gd name="connsiteX2" fmla="*/ 94432 w 1409700"/>
              <a:gd name="connsiteY2" fmla="*/ 352425 h 1409700"/>
              <a:gd name="connsiteX3" fmla="*/ 357991 w 1409700"/>
              <a:gd name="connsiteY3" fmla="*/ 357991 h 1409700"/>
              <a:gd name="connsiteX4" fmla="*/ 352425 w 1409700"/>
              <a:gd name="connsiteY4" fmla="*/ 94432 h 1409700"/>
              <a:gd name="connsiteX5" fmla="*/ 577891 w 1409700"/>
              <a:gd name="connsiteY5" fmla="*/ 231031 h 1409700"/>
              <a:gd name="connsiteX6" fmla="*/ 704850 w 1409700"/>
              <a:gd name="connsiteY6" fmla="*/ 0 h 1409700"/>
              <a:gd name="connsiteX7" fmla="*/ 831809 w 1409700"/>
              <a:gd name="connsiteY7" fmla="*/ 231031 h 1409700"/>
              <a:gd name="connsiteX8" fmla="*/ 1057275 w 1409700"/>
              <a:gd name="connsiteY8" fmla="*/ 94432 h 1409700"/>
              <a:gd name="connsiteX9" fmla="*/ 1051709 w 1409700"/>
              <a:gd name="connsiteY9" fmla="*/ 357991 h 1409700"/>
              <a:gd name="connsiteX10" fmla="*/ 1315268 w 1409700"/>
              <a:gd name="connsiteY10" fmla="*/ 352425 h 1409700"/>
              <a:gd name="connsiteX11" fmla="*/ 1178669 w 1409700"/>
              <a:gd name="connsiteY11" fmla="*/ 577891 h 1409700"/>
              <a:gd name="connsiteX12" fmla="*/ 1409700 w 1409700"/>
              <a:gd name="connsiteY12" fmla="*/ 704850 h 1409700"/>
              <a:gd name="connsiteX13" fmla="*/ 1178669 w 1409700"/>
              <a:gd name="connsiteY13" fmla="*/ 831809 h 1409700"/>
              <a:gd name="connsiteX14" fmla="*/ 1315268 w 1409700"/>
              <a:gd name="connsiteY14" fmla="*/ 1057275 h 1409700"/>
              <a:gd name="connsiteX15" fmla="*/ 1051709 w 1409700"/>
              <a:gd name="connsiteY15" fmla="*/ 1051709 h 1409700"/>
              <a:gd name="connsiteX16" fmla="*/ 1057275 w 1409700"/>
              <a:gd name="connsiteY16" fmla="*/ 1315268 h 1409700"/>
              <a:gd name="connsiteX17" fmla="*/ 831809 w 1409700"/>
              <a:gd name="connsiteY17" fmla="*/ 1178669 h 1409700"/>
              <a:gd name="connsiteX18" fmla="*/ 704850 w 1409700"/>
              <a:gd name="connsiteY18" fmla="*/ 1409700 h 1409700"/>
              <a:gd name="connsiteX19" fmla="*/ 577891 w 1409700"/>
              <a:gd name="connsiteY19" fmla="*/ 1178669 h 1409700"/>
              <a:gd name="connsiteX20" fmla="*/ 352425 w 1409700"/>
              <a:gd name="connsiteY20" fmla="*/ 1315268 h 1409700"/>
              <a:gd name="connsiteX21" fmla="*/ 357991 w 1409700"/>
              <a:gd name="connsiteY21" fmla="*/ 1051709 h 1409700"/>
              <a:gd name="connsiteX22" fmla="*/ 94432 w 1409700"/>
              <a:gd name="connsiteY22" fmla="*/ 1057275 h 1409700"/>
              <a:gd name="connsiteX23" fmla="*/ 231031 w 1409700"/>
              <a:gd name="connsiteY23" fmla="*/ 831809 h 1409700"/>
              <a:gd name="connsiteX24" fmla="*/ 0 w 1409700"/>
              <a:gd name="connsiteY24" fmla="*/ 704850 h 140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409700" h="1409700">
                <a:moveTo>
                  <a:pt x="0" y="704850"/>
                </a:moveTo>
                <a:cubicBezTo>
                  <a:pt x="0" y="662530"/>
                  <a:pt x="215292" y="636628"/>
                  <a:pt x="231031" y="577891"/>
                </a:cubicBezTo>
                <a:cubicBezTo>
                  <a:pt x="246770" y="519154"/>
                  <a:pt x="73272" y="389075"/>
                  <a:pt x="94432" y="352425"/>
                </a:cubicBezTo>
                <a:cubicBezTo>
                  <a:pt x="115592" y="315775"/>
                  <a:pt x="314992" y="400990"/>
                  <a:pt x="357991" y="357991"/>
                </a:cubicBezTo>
                <a:cubicBezTo>
                  <a:pt x="400990" y="314992"/>
                  <a:pt x="315775" y="115592"/>
                  <a:pt x="352425" y="94432"/>
                </a:cubicBezTo>
                <a:cubicBezTo>
                  <a:pt x="389075" y="73272"/>
                  <a:pt x="519154" y="246770"/>
                  <a:pt x="577891" y="231031"/>
                </a:cubicBezTo>
                <a:cubicBezTo>
                  <a:pt x="636628" y="215292"/>
                  <a:pt x="662530" y="0"/>
                  <a:pt x="704850" y="0"/>
                </a:cubicBezTo>
                <a:cubicBezTo>
                  <a:pt x="747170" y="0"/>
                  <a:pt x="756654" y="276564"/>
                  <a:pt x="831809" y="231031"/>
                </a:cubicBezTo>
                <a:lnTo>
                  <a:pt x="1057275" y="94432"/>
                </a:lnTo>
                <a:cubicBezTo>
                  <a:pt x="1132430" y="48899"/>
                  <a:pt x="1008710" y="314992"/>
                  <a:pt x="1051709" y="357991"/>
                </a:cubicBezTo>
                <a:cubicBezTo>
                  <a:pt x="1094708" y="400990"/>
                  <a:pt x="1294108" y="315775"/>
                  <a:pt x="1315268" y="352425"/>
                </a:cubicBezTo>
                <a:cubicBezTo>
                  <a:pt x="1336428" y="389075"/>
                  <a:pt x="1162930" y="519154"/>
                  <a:pt x="1178669" y="577891"/>
                </a:cubicBezTo>
                <a:cubicBezTo>
                  <a:pt x="1194408" y="636628"/>
                  <a:pt x="1409700" y="662530"/>
                  <a:pt x="1409700" y="704850"/>
                </a:cubicBezTo>
                <a:cubicBezTo>
                  <a:pt x="1409700" y="747170"/>
                  <a:pt x="1194408" y="773072"/>
                  <a:pt x="1178669" y="831809"/>
                </a:cubicBezTo>
                <a:cubicBezTo>
                  <a:pt x="1162930" y="890546"/>
                  <a:pt x="1336428" y="1020625"/>
                  <a:pt x="1315268" y="1057275"/>
                </a:cubicBezTo>
                <a:cubicBezTo>
                  <a:pt x="1294108" y="1093925"/>
                  <a:pt x="1094708" y="1008710"/>
                  <a:pt x="1051709" y="1051709"/>
                </a:cubicBezTo>
                <a:cubicBezTo>
                  <a:pt x="1008710" y="1094708"/>
                  <a:pt x="1093925" y="1294108"/>
                  <a:pt x="1057275" y="1315268"/>
                </a:cubicBezTo>
                <a:cubicBezTo>
                  <a:pt x="1020625" y="1336428"/>
                  <a:pt x="890546" y="1162930"/>
                  <a:pt x="831809" y="1178669"/>
                </a:cubicBezTo>
                <a:cubicBezTo>
                  <a:pt x="773072" y="1194408"/>
                  <a:pt x="747170" y="1409700"/>
                  <a:pt x="704850" y="1409700"/>
                </a:cubicBezTo>
                <a:cubicBezTo>
                  <a:pt x="662530" y="1409700"/>
                  <a:pt x="636628" y="1194408"/>
                  <a:pt x="577891" y="1178669"/>
                </a:cubicBezTo>
                <a:cubicBezTo>
                  <a:pt x="519154" y="1162930"/>
                  <a:pt x="389075" y="1336428"/>
                  <a:pt x="352425" y="1315268"/>
                </a:cubicBezTo>
                <a:cubicBezTo>
                  <a:pt x="315775" y="1294108"/>
                  <a:pt x="400990" y="1094708"/>
                  <a:pt x="357991" y="1051709"/>
                </a:cubicBezTo>
                <a:cubicBezTo>
                  <a:pt x="314992" y="1008710"/>
                  <a:pt x="115592" y="1093925"/>
                  <a:pt x="94432" y="1057275"/>
                </a:cubicBezTo>
                <a:cubicBezTo>
                  <a:pt x="73272" y="1020625"/>
                  <a:pt x="246770" y="890546"/>
                  <a:pt x="231031" y="831809"/>
                </a:cubicBezTo>
                <a:cubicBezTo>
                  <a:pt x="215292" y="773072"/>
                  <a:pt x="0" y="747170"/>
                  <a:pt x="0" y="70485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2" name="星 24 67"/>
          <p:cNvSpPr/>
          <p:nvPr/>
        </p:nvSpPr>
        <p:spPr>
          <a:xfrm>
            <a:off x="7920717" y="4704075"/>
            <a:ext cx="1605245" cy="1605245"/>
          </a:xfrm>
          <a:custGeom>
            <a:avLst/>
            <a:gdLst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41715"/>
              <a:gd name="connsiteY0" fmla="*/ 714375 h 1428750"/>
              <a:gd name="connsiteX1" fmla="*/ 239841 w 1441715"/>
              <a:gd name="connsiteY1" fmla="*/ 651899 h 1428750"/>
              <a:gd name="connsiteX2" fmla="*/ 24342 w 1441715"/>
              <a:gd name="connsiteY2" fmla="*/ 529481 h 1428750"/>
              <a:gd name="connsiteX3" fmla="*/ 272177 w 1441715"/>
              <a:gd name="connsiteY3" fmla="*/ 531212 h 1428750"/>
              <a:gd name="connsiteX4" fmla="*/ 95708 w 1441715"/>
              <a:gd name="connsiteY4" fmla="*/ 357188 h 1428750"/>
              <a:gd name="connsiteX5" fmla="*/ 334653 w 1441715"/>
              <a:gd name="connsiteY5" fmla="*/ 423003 h 1428750"/>
              <a:gd name="connsiteX6" fmla="*/ 209236 w 1441715"/>
              <a:gd name="connsiteY6" fmla="*/ 209236 h 1428750"/>
              <a:gd name="connsiteX7" fmla="*/ 423003 w 1441715"/>
              <a:gd name="connsiteY7" fmla="*/ 334653 h 1428750"/>
              <a:gd name="connsiteX8" fmla="*/ 357188 w 1441715"/>
              <a:gd name="connsiteY8" fmla="*/ 95708 h 1428750"/>
              <a:gd name="connsiteX9" fmla="*/ 531212 w 1441715"/>
              <a:gd name="connsiteY9" fmla="*/ 272177 h 1428750"/>
              <a:gd name="connsiteX10" fmla="*/ 529481 w 1441715"/>
              <a:gd name="connsiteY10" fmla="*/ 24342 h 1428750"/>
              <a:gd name="connsiteX11" fmla="*/ 651899 w 1441715"/>
              <a:gd name="connsiteY11" fmla="*/ 239841 h 1428750"/>
              <a:gd name="connsiteX12" fmla="*/ 714375 w 1441715"/>
              <a:gd name="connsiteY12" fmla="*/ 0 h 1428750"/>
              <a:gd name="connsiteX13" fmla="*/ 776851 w 1441715"/>
              <a:gd name="connsiteY13" fmla="*/ 239841 h 1428750"/>
              <a:gd name="connsiteX14" fmla="*/ 899269 w 1441715"/>
              <a:gd name="connsiteY14" fmla="*/ 24342 h 1428750"/>
              <a:gd name="connsiteX15" fmla="*/ 897538 w 1441715"/>
              <a:gd name="connsiteY15" fmla="*/ 272177 h 1428750"/>
              <a:gd name="connsiteX16" fmla="*/ 1071563 w 1441715"/>
              <a:gd name="connsiteY16" fmla="*/ 95708 h 1428750"/>
              <a:gd name="connsiteX17" fmla="*/ 1005747 w 1441715"/>
              <a:gd name="connsiteY17" fmla="*/ 334653 h 1428750"/>
              <a:gd name="connsiteX18" fmla="*/ 1219514 w 1441715"/>
              <a:gd name="connsiteY18" fmla="*/ 209236 h 1428750"/>
              <a:gd name="connsiteX19" fmla="*/ 1094097 w 1441715"/>
              <a:gd name="connsiteY19" fmla="*/ 423003 h 1428750"/>
              <a:gd name="connsiteX20" fmla="*/ 1333042 w 1441715"/>
              <a:gd name="connsiteY20" fmla="*/ 357188 h 1428750"/>
              <a:gd name="connsiteX21" fmla="*/ 1156573 w 1441715"/>
              <a:gd name="connsiteY21" fmla="*/ 531212 h 1428750"/>
              <a:gd name="connsiteX22" fmla="*/ 1404408 w 1441715"/>
              <a:gd name="connsiteY22" fmla="*/ 529481 h 1428750"/>
              <a:gd name="connsiteX23" fmla="*/ 1188909 w 1441715"/>
              <a:gd name="connsiteY23" fmla="*/ 651899 h 1428750"/>
              <a:gd name="connsiteX24" fmla="*/ 1428750 w 1441715"/>
              <a:gd name="connsiteY24" fmla="*/ 714375 h 1428750"/>
              <a:gd name="connsiteX25" fmla="*/ 1188909 w 1441715"/>
              <a:gd name="connsiteY25" fmla="*/ 776851 h 1428750"/>
              <a:gd name="connsiteX26" fmla="*/ 1404408 w 1441715"/>
              <a:gd name="connsiteY26" fmla="*/ 899269 h 1428750"/>
              <a:gd name="connsiteX27" fmla="*/ 1156573 w 1441715"/>
              <a:gd name="connsiteY27" fmla="*/ 897538 h 1428750"/>
              <a:gd name="connsiteX28" fmla="*/ 1333042 w 1441715"/>
              <a:gd name="connsiteY28" fmla="*/ 1071563 h 1428750"/>
              <a:gd name="connsiteX29" fmla="*/ 1094097 w 1441715"/>
              <a:gd name="connsiteY29" fmla="*/ 1005747 h 1428750"/>
              <a:gd name="connsiteX30" fmla="*/ 1219514 w 1441715"/>
              <a:gd name="connsiteY30" fmla="*/ 1219514 h 1428750"/>
              <a:gd name="connsiteX31" fmla="*/ 1005747 w 1441715"/>
              <a:gd name="connsiteY31" fmla="*/ 1094097 h 1428750"/>
              <a:gd name="connsiteX32" fmla="*/ 1071563 w 1441715"/>
              <a:gd name="connsiteY32" fmla="*/ 1333042 h 1428750"/>
              <a:gd name="connsiteX33" fmla="*/ 897538 w 1441715"/>
              <a:gd name="connsiteY33" fmla="*/ 1156573 h 1428750"/>
              <a:gd name="connsiteX34" fmla="*/ 899269 w 1441715"/>
              <a:gd name="connsiteY34" fmla="*/ 1404408 h 1428750"/>
              <a:gd name="connsiteX35" fmla="*/ 776851 w 1441715"/>
              <a:gd name="connsiteY35" fmla="*/ 1188909 h 1428750"/>
              <a:gd name="connsiteX36" fmla="*/ 714375 w 1441715"/>
              <a:gd name="connsiteY36" fmla="*/ 1428750 h 1428750"/>
              <a:gd name="connsiteX37" fmla="*/ 651899 w 1441715"/>
              <a:gd name="connsiteY37" fmla="*/ 1188909 h 1428750"/>
              <a:gd name="connsiteX38" fmla="*/ 529481 w 1441715"/>
              <a:gd name="connsiteY38" fmla="*/ 1404408 h 1428750"/>
              <a:gd name="connsiteX39" fmla="*/ 531212 w 1441715"/>
              <a:gd name="connsiteY39" fmla="*/ 1156573 h 1428750"/>
              <a:gd name="connsiteX40" fmla="*/ 357188 w 1441715"/>
              <a:gd name="connsiteY40" fmla="*/ 1333042 h 1428750"/>
              <a:gd name="connsiteX41" fmla="*/ 423003 w 1441715"/>
              <a:gd name="connsiteY41" fmla="*/ 1094097 h 1428750"/>
              <a:gd name="connsiteX42" fmla="*/ 209236 w 1441715"/>
              <a:gd name="connsiteY42" fmla="*/ 1219514 h 1428750"/>
              <a:gd name="connsiteX43" fmla="*/ 334653 w 1441715"/>
              <a:gd name="connsiteY43" fmla="*/ 1005747 h 1428750"/>
              <a:gd name="connsiteX44" fmla="*/ 95708 w 1441715"/>
              <a:gd name="connsiteY44" fmla="*/ 1071563 h 1428750"/>
              <a:gd name="connsiteX45" fmla="*/ 272177 w 1441715"/>
              <a:gd name="connsiteY45" fmla="*/ 897538 h 1428750"/>
              <a:gd name="connsiteX46" fmla="*/ 24342 w 1441715"/>
              <a:gd name="connsiteY46" fmla="*/ 899269 h 1428750"/>
              <a:gd name="connsiteX47" fmla="*/ 239841 w 1441715"/>
              <a:gd name="connsiteY47" fmla="*/ 776851 h 1428750"/>
              <a:gd name="connsiteX48" fmla="*/ 0 w 1441715"/>
              <a:gd name="connsiteY48" fmla="*/ 714375 h 1428750"/>
              <a:gd name="connsiteX0" fmla="*/ 0 w 1441715"/>
              <a:gd name="connsiteY0" fmla="*/ 714375 h 1428750"/>
              <a:gd name="connsiteX1" fmla="*/ 239841 w 1441715"/>
              <a:gd name="connsiteY1" fmla="*/ 651899 h 1428750"/>
              <a:gd name="connsiteX2" fmla="*/ 24342 w 1441715"/>
              <a:gd name="connsiteY2" fmla="*/ 529481 h 1428750"/>
              <a:gd name="connsiteX3" fmla="*/ 272177 w 1441715"/>
              <a:gd name="connsiteY3" fmla="*/ 531212 h 1428750"/>
              <a:gd name="connsiteX4" fmla="*/ 95708 w 1441715"/>
              <a:gd name="connsiteY4" fmla="*/ 357188 h 1428750"/>
              <a:gd name="connsiteX5" fmla="*/ 334653 w 1441715"/>
              <a:gd name="connsiteY5" fmla="*/ 423003 h 1428750"/>
              <a:gd name="connsiteX6" fmla="*/ 209236 w 1441715"/>
              <a:gd name="connsiteY6" fmla="*/ 209236 h 1428750"/>
              <a:gd name="connsiteX7" fmla="*/ 423003 w 1441715"/>
              <a:gd name="connsiteY7" fmla="*/ 334653 h 1428750"/>
              <a:gd name="connsiteX8" fmla="*/ 357188 w 1441715"/>
              <a:gd name="connsiteY8" fmla="*/ 95708 h 1428750"/>
              <a:gd name="connsiteX9" fmla="*/ 531212 w 1441715"/>
              <a:gd name="connsiteY9" fmla="*/ 272177 h 1428750"/>
              <a:gd name="connsiteX10" fmla="*/ 529481 w 1441715"/>
              <a:gd name="connsiteY10" fmla="*/ 24342 h 1428750"/>
              <a:gd name="connsiteX11" fmla="*/ 651899 w 1441715"/>
              <a:gd name="connsiteY11" fmla="*/ 239841 h 1428750"/>
              <a:gd name="connsiteX12" fmla="*/ 714375 w 1441715"/>
              <a:gd name="connsiteY12" fmla="*/ 0 h 1428750"/>
              <a:gd name="connsiteX13" fmla="*/ 776851 w 1441715"/>
              <a:gd name="connsiteY13" fmla="*/ 239841 h 1428750"/>
              <a:gd name="connsiteX14" fmla="*/ 899269 w 1441715"/>
              <a:gd name="connsiteY14" fmla="*/ 24342 h 1428750"/>
              <a:gd name="connsiteX15" fmla="*/ 897538 w 1441715"/>
              <a:gd name="connsiteY15" fmla="*/ 272177 h 1428750"/>
              <a:gd name="connsiteX16" fmla="*/ 1071563 w 1441715"/>
              <a:gd name="connsiteY16" fmla="*/ 95708 h 1428750"/>
              <a:gd name="connsiteX17" fmla="*/ 1005747 w 1441715"/>
              <a:gd name="connsiteY17" fmla="*/ 334653 h 1428750"/>
              <a:gd name="connsiteX18" fmla="*/ 1219514 w 1441715"/>
              <a:gd name="connsiteY18" fmla="*/ 209236 h 1428750"/>
              <a:gd name="connsiteX19" fmla="*/ 1094097 w 1441715"/>
              <a:gd name="connsiteY19" fmla="*/ 423003 h 1428750"/>
              <a:gd name="connsiteX20" fmla="*/ 1333042 w 1441715"/>
              <a:gd name="connsiteY20" fmla="*/ 357188 h 1428750"/>
              <a:gd name="connsiteX21" fmla="*/ 1156573 w 1441715"/>
              <a:gd name="connsiteY21" fmla="*/ 531212 h 1428750"/>
              <a:gd name="connsiteX22" fmla="*/ 1404408 w 1441715"/>
              <a:gd name="connsiteY22" fmla="*/ 529481 h 1428750"/>
              <a:gd name="connsiteX23" fmla="*/ 1188909 w 1441715"/>
              <a:gd name="connsiteY23" fmla="*/ 651899 h 1428750"/>
              <a:gd name="connsiteX24" fmla="*/ 1428750 w 1441715"/>
              <a:gd name="connsiteY24" fmla="*/ 714375 h 1428750"/>
              <a:gd name="connsiteX25" fmla="*/ 1188909 w 1441715"/>
              <a:gd name="connsiteY25" fmla="*/ 776851 h 1428750"/>
              <a:gd name="connsiteX26" fmla="*/ 1404408 w 1441715"/>
              <a:gd name="connsiteY26" fmla="*/ 899269 h 1428750"/>
              <a:gd name="connsiteX27" fmla="*/ 1156573 w 1441715"/>
              <a:gd name="connsiteY27" fmla="*/ 897538 h 1428750"/>
              <a:gd name="connsiteX28" fmla="*/ 1333042 w 1441715"/>
              <a:gd name="connsiteY28" fmla="*/ 1071563 h 1428750"/>
              <a:gd name="connsiteX29" fmla="*/ 1094097 w 1441715"/>
              <a:gd name="connsiteY29" fmla="*/ 1005747 h 1428750"/>
              <a:gd name="connsiteX30" fmla="*/ 1219514 w 1441715"/>
              <a:gd name="connsiteY30" fmla="*/ 1219514 h 1428750"/>
              <a:gd name="connsiteX31" fmla="*/ 1005747 w 1441715"/>
              <a:gd name="connsiteY31" fmla="*/ 1094097 h 1428750"/>
              <a:gd name="connsiteX32" fmla="*/ 1071563 w 1441715"/>
              <a:gd name="connsiteY32" fmla="*/ 1333042 h 1428750"/>
              <a:gd name="connsiteX33" fmla="*/ 897538 w 1441715"/>
              <a:gd name="connsiteY33" fmla="*/ 1156573 h 1428750"/>
              <a:gd name="connsiteX34" fmla="*/ 899269 w 1441715"/>
              <a:gd name="connsiteY34" fmla="*/ 1404408 h 1428750"/>
              <a:gd name="connsiteX35" fmla="*/ 776851 w 1441715"/>
              <a:gd name="connsiteY35" fmla="*/ 1188909 h 1428750"/>
              <a:gd name="connsiteX36" fmla="*/ 714375 w 1441715"/>
              <a:gd name="connsiteY36" fmla="*/ 1428750 h 1428750"/>
              <a:gd name="connsiteX37" fmla="*/ 651899 w 1441715"/>
              <a:gd name="connsiteY37" fmla="*/ 1188909 h 1428750"/>
              <a:gd name="connsiteX38" fmla="*/ 529481 w 1441715"/>
              <a:gd name="connsiteY38" fmla="*/ 1404408 h 1428750"/>
              <a:gd name="connsiteX39" fmla="*/ 531212 w 1441715"/>
              <a:gd name="connsiteY39" fmla="*/ 1156573 h 1428750"/>
              <a:gd name="connsiteX40" fmla="*/ 357188 w 1441715"/>
              <a:gd name="connsiteY40" fmla="*/ 1333042 h 1428750"/>
              <a:gd name="connsiteX41" fmla="*/ 423003 w 1441715"/>
              <a:gd name="connsiteY41" fmla="*/ 1094097 h 1428750"/>
              <a:gd name="connsiteX42" fmla="*/ 209236 w 1441715"/>
              <a:gd name="connsiteY42" fmla="*/ 1219514 h 1428750"/>
              <a:gd name="connsiteX43" fmla="*/ 334653 w 1441715"/>
              <a:gd name="connsiteY43" fmla="*/ 1005747 h 1428750"/>
              <a:gd name="connsiteX44" fmla="*/ 95708 w 1441715"/>
              <a:gd name="connsiteY44" fmla="*/ 1071563 h 1428750"/>
              <a:gd name="connsiteX45" fmla="*/ 272177 w 1441715"/>
              <a:gd name="connsiteY45" fmla="*/ 897538 h 1428750"/>
              <a:gd name="connsiteX46" fmla="*/ 24342 w 1441715"/>
              <a:gd name="connsiteY46" fmla="*/ 899269 h 1428750"/>
              <a:gd name="connsiteX47" fmla="*/ 239841 w 1441715"/>
              <a:gd name="connsiteY47" fmla="*/ 776851 h 1428750"/>
              <a:gd name="connsiteX48" fmla="*/ 0 w 1441715"/>
              <a:gd name="connsiteY48" fmla="*/ 714375 h 1428750"/>
              <a:gd name="connsiteX0" fmla="*/ 0 w 1441715"/>
              <a:gd name="connsiteY0" fmla="*/ 714375 h 1428750"/>
              <a:gd name="connsiteX1" fmla="*/ 239841 w 1441715"/>
              <a:gd name="connsiteY1" fmla="*/ 651899 h 1428750"/>
              <a:gd name="connsiteX2" fmla="*/ 24342 w 1441715"/>
              <a:gd name="connsiteY2" fmla="*/ 529481 h 1428750"/>
              <a:gd name="connsiteX3" fmla="*/ 272177 w 1441715"/>
              <a:gd name="connsiteY3" fmla="*/ 531212 h 1428750"/>
              <a:gd name="connsiteX4" fmla="*/ 95708 w 1441715"/>
              <a:gd name="connsiteY4" fmla="*/ 357188 h 1428750"/>
              <a:gd name="connsiteX5" fmla="*/ 334653 w 1441715"/>
              <a:gd name="connsiteY5" fmla="*/ 423003 h 1428750"/>
              <a:gd name="connsiteX6" fmla="*/ 209236 w 1441715"/>
              <a:gd name="connsiteY6" fmla="*/ 209236 h 1428750"/>
              <a:gd name="connsiteX7" fmla="*/ 423003 w 1441715"/>
              <a:gd name="connsiteY7" fmla="*/ 334653 h 1428750"/>
              <a:gd name="connsiteX8" fmla="*/ 357188 w 1441715"/>
              <a:gd name="connsiteY8" fmla="*/ 95708 h 1428750"/>
              <a:gd name="connsiteX9" fmla="*/ 531212 w 1441715"/>
              <a:gd name="connsiteY9" fmla="*/ 272177 h 1428750"/>
              <a:gd name="connsiteX10" fmla="*/ 529481 w 1441715"/>
              <a:gd name="connsiteY10" fmla="*/ 24342 h 1428750"/>
              <a:gd name="connsiteX11" fmla="*/ 651899 w 1441715"/>
              <a:gd name="connsiteY11" fmla="*/ 239841 h 1428750"/>
              <a:gd name="connsiteX12" fmla="*/ 714375 w 1441715"/>
              <a:gd name="connsiteY12" fmla="*/ 0 h 1428750"/>
              <a:gd name="connsiteX13" fmla="*/ 776851 w 1441715"/>
              <a:gd name="connsiteY13" fmla="*/ 239841 h 1428750"/>
              <a:gd name="connsiteX14" fmla="*/ 899269 w 1441715"/>
              <a:gd name="connsiteY14" fmla="*/ 24342 h 1428750"/>
              <a:gd name="connsiteX15" fmla="*/ 897538 w 1441715"/>
              <a:gd name="connsiteY15" fmla="*/ 272177 h 1428750"/>
              <a:gd name="connsiteX16" fmla="*/ 1071563 w 1441715"/>
              <a:gd name="connsiteY16" fmla="*/ 95708 h 1428750"/>
              <a:gd name="connsiteX17" fmla="*/ 1005747 w 1441715"/>
              <a:gd name="connsiteY17" fmla="*/ 334653 h 1428750"/>
              <a:gd name="connsiteX18" fmla="*/ 1219514 w 1441715"/>
              <a:gd name="connsiteY18" fmla="*/ 209236 h 1428750"/>
              <a:gd name="connsiteX19" fmla="*/ 1094097 w 1441715"/>
              <a:gd name="connsiteY19" fmla="*/ 423003 h 1428750"/>
              <a:gd name="connsiteX20" fmla="*/ 1333042 w 1441715"/>
              <a:gd name="connsiteY20" fmla="*/ 357188 h 1428750"/>
              <a:gd name="connsiteX21" fmla="*/ 1156573 w 1441715"/>
              <a:gd name="connsiteY21" fmla="*/ 531212 h 1428750"/>
              <a:gd name="connsiteX22" fmla="*/ 1404408 w 1441715"/>
              <a:gd name="connsiteY22" fmla="*/ 529481 h 1428750"/>
              <a:gd name="connsiteX23" fmla="*/ 1188909 w 1441715"/>
              <a:gd name="connsiteY23" fmla="*/ 651899 h 1428750"/>
              <a:gd name="connsiteX24" fmla="*/ 1428750 w 1441715"/>
              <a:gd name="connsiteY24" fmla="*/ 714375 h 1428750"/>
              <a:gd name="connsiteX25" fmla="*/ 1188909 w 1441715"/>
              <a:gd name="connsiteY25" fmla="*/ 776851 h 1428750"/>
              <a:gd name="connsiteX26" fmla="*/ 1404408 w 1441715"/>
              <a:gd name="connsiteY26" fmla="*/ 899269 h 1428750"/>
              <a:gd name="connsiteX27" fmla="*/ 1156573 w 1441715"/>
              <a:gd name="connsiteY27" fmla="*/ 897538 h 1428750"/>
              <a:gd name="connsiteX28" fmla="*/ 1333042 w 1441715"/>
              <a:gd name="connsiteY28" fmla="*/ 1071563 h 1428750"/>
              <a:gd name="connsiteX29" fmla="*/ 1094097 w 1441715"/>
              <a:gd name="connsiteY29" fmla="*/ 1005747 h 1428750"/>
              <a:gd name="connsiteX30" fmla="*/ 1219514 w 1441715"/>
              <a:gd name="connsiteY30" fmla="*/ 1219514 h 1428750"/>
              <a:gd name="connsiteX31" fmla="*/ 1005747 w 1441715"/>
              <a:gd name="connsiteY31" fmla="*/ 1094097 h 1428750"/>
              <a:gd name="connsiteX32" fmla="*/ 1071563 w 1441715"/>
              <a:gd name="connsiteY32" fmla="*/ 1333042 h 1428750"/>
              <a:gd name="connsiteX33" fmla="*/ 897538 w 1441715"/>
              <a:gd name="connsiteY33" fmla="*/ 1156573 h 1428750"/>
              <a:gd name="connsiteX34" fmla="*/ 899269 w 1441715"/>
              <a:gd name="connsiteY34" fmla="*/ 1404408 h 1428750"/>
              <a:gd name="connsiteX35" fmla="*/ 776851 w 1441715"/>
              <a:gd name="connsiteY35" fmla="*/ 1188909 h 1428750"/>
              <a:gd name="connsiteX36" fmla="*/ 714375 w 1441715"/>
              <a:gd name="connsiteY36" fmla="*/ 1428750 h 1428750"/>
              <a:gd name="connsiteX37" fmla="*/ 651899 w 1441715"/>
              <a:gd name="connsiteY37" fmla="*/ 1188909 h 1428750"/>
              <a:gd name="connsiteX38" fmla="*/ 529481 w 1441715"/>
              <a:gd name="connsiteY38" fmla="*/ 1404408 h 1428750"/>
              <a:gd name="connsiteX39" fmla="*/ 531212 w 1441715"/>
              <a:gd name="connsiteY39" fmla="*/ 1156573 h 1428750"/>
              <a:gd name="connsiteX40" fmla="*/ 357188 w 1441715"/>
              <a:gd name="connsiteY40" fmla="*/ 1333042 h 1428750"/>
              <a:gd name="connsiteX41" fmla="*/ 423003 w 1441715"/>
              <a:gd name="connsiteY41" fmla="*/ 1094097 h 1428750"/>
              <a:gd name="connsiteX42" fmla="*/ 209236 w 1441715"/>
              <a:gd name="connsiteY42" fmla="*/ 1219514 h 1428750"/>
              <a:gd name="connsiteX43" fmla="*/ 334653 w 1441715"/>
              <a:gd name="connsiteY43" fmla="*/ 1005747 h 1428750"/>
              <a:gd name="connsiteX44" fmla="*/ 95708 w 1441715"/>
              <a:gd name="connsiteY44" fmla="*/ 1071563 h 1428750"/>
              <a:gd name="connsiteX45" fmla="*/ 272177 w 1441715"/>
              <a:gd name="connsiteY45" fmla="*/ 897538 h 1428750"/>
              <a:gd name="connsiteX46" fmla="*/ 24342 w 1441715"/>
              <a:gd name="connsiteY46" fmla="*/ 899269 h 1428750"/>
              <a:gd name="connsiteX47" fmla="*/ 239841 w 1441715"/>
              <a:gd name="connsiteY47" fmla="*/ 776851 h 1428750"/>
              <a:gd name="connsiteX48" fmla="*/ 0 w 1441715"/>
              <a:gd name="connsiteY48" fmla="*/ 714375 h 1428750"/>
              <a:gd name="connsiteX0" fmla="*/ 0 w 1441715"/>
              <a:gd name="connsiteY0" fmla="*/ 714375 h 1428750"/>
              <a:gd name="connsiteX1" fmla="*/ 239841 w 1441715"/>
              <a:gd name="connsiteY1" fmla="*/ 651899 h 1428750"/>
              <a:gd name="connsiteX2" fmla="*/ 24342 w 1441715"/>
              <a:gd name="connsiteY2" fmla="*/ 529481 h 1428750"/>
              <a:gd name="connsiteX3" fmla="*/ 272177 w 1441715"/>
              <a:gd name="connsiteY3" fmla="*/ 531212 h 1428750"/>
              <a:gd name="connsiteX4" fmla="*/ 95708 w 1441715"/>
              <a:gd name="connsiteY4" fmla="*/ 357188 h 1428750"/>
              <a:gd name="connsiteX5" fmla="*/ 334653 w 1441715"/>
              <a:gd name="connsiteY5" fmla="*/ 423003 h 1428750"/>
              <a:gd name="connsiteX6" fmla="*/ 209236 w 1441715"/>
              <a:gd name="connsiteY6" fmla="*/ 209236 h 1428750"/>
              <a:gd name="connsiteX7" fmla="*/ 423003 w 1441715"/>
              <a:gd name="connsiteY7" fmla="*/ 334653 h 1428750"/>
              <a:gd name="connsiteX8" fmla="*/ 357188 w 1441715"/>
              <a:gd name="connsiteY8" fmla="*/ 95708 h 1428750"/>
              <a:gd name="connsiteX9" fmla="*/ 531212 w 1441715"/>
              <a:gd name="connsiteY9" fmla="*/ 272177 h 1428750"/>
              <a:gd name="connsiteX10" fmla="*/ 529481 w 1441715"/>
              <a:gd name="connsiteY10" fmla="*/ 24342 h 1428750"/>
              <a:gd name="connsiteX11" fmla="*/ 651899 w 1441715"/>
              <a:gd name="connsiteY11" fmla="*/ 239841 h 1428750"/>
              <a:gd name="connsiteX12" fmla="*/ 714375 w 1441715"/>
              <a:gd name="connsiteY12" fmla="*/ 0 h 1428750"/>
              <a:gd name="connsiteX13" fmla="*/ 776851 w 1441715"/>
              <a:gd name="connsiteY13" fmla="*/ 239841 h 1428750"/>
              <a:gd name="connsiteX14" fmla="*/ 899269 w 1441715"/>
              <a:gd name="connsiteY14" fmla="*/ 24342 h 1428750"/>
              <a:gd name="connsiteX15" fmla="*/ 897538 w 1441715"/>
              <a:gd name="connsiteY15" fmla="*/ 272177 h 1428750"/>
              <a:gd name="connsiteX16" fmla="*/ 1071563 w 1441715"/>
              <a:gd name="connsiteY16" fmla="*/ 95708 h 1428750"/>
              <a:gd name="connsiteX17" fmla="*/ 1005747 w 1441715"/>
              <a:gd name="connsiteY17" fmla="*/ 334653 h 1428750"/>
              <a:gd name="connsiteX18" fmla="*/ 1219514 w 1441715"/>
              <a:gd name="connsiteY18" fmla="*/ 209236 h 1428750"/>
              <a:gd name="connsiteX19" fmla="*/ 1094097 w 1441715"/>
              <a:gd name="connsiteY19" fmla="*/ 423003 h 1428750"/>
              <a:gd name="connsiteX20" fmla="*/ 1333042 w 1441715"/>
              <a:gd name="connsiteY20" fmla="*/ 357188 h 1428750"/>
              <a:gd name="connsiteX21" fmla="*/ 1156573 w 1441715"/>
              <a:gd name="connsiteY21" fmla="*/ 531212 h 1428750"/>
              <a:gd name="connsiteX22" fmla="*/ 1404408 w 1441715"/>
              <a:gd name="connsiteY22" fmla="*/ 529481 h 1428750"/>
              <a:gd name="connsiteX23" fmla="*/ 1188909 w 1441715"/>
              <a:gd name="connsiteY23" fmla="*/ 651899 h 1428750"/>
              <a:gd name="connsiteX24" fmla="*/ 1428750 w 1441715"/>
              <a:gd name="connsiteY24" fmla="*/ 714375 h 1428750"/>
              <a:gd name="connsiteX25" fmla="*/ 1188909 w 1441715"/>
              <a:gd name="connsiteY25" fmla="*/ 776851 h 1428750"/>
              <a:gd name="connsiteX26" fmla="*/ 1404408 w 1441715"/>
              <a:gd name="connsiteY26" fmla="*/ 899269 h 1428750"/>
              <a:gd name="connsiteX27" fmla="*/ 1156573 w 1441715"/>
              <a:gd name="connsiteY27" fmla="*/ 897538 h 1428750"/>
              <a:gd name="connsiteX28" fmla="*/ 1333042 w 1441715"/>
              <a:gd name="connsiteY28" fmla="*/ 1071563 h 1428750"/>
              <a:gd name="connsiteX29" fmla="*/ 1094097 w 1441715"/>
              <a:gd name="connsiteY29" fmla="*/ 1005747 h 1428750"/>
              <a:gd name="connsiteX30" fmla="*/ 1219514 w 1441715"/>
              <a:gd name="connsiteY30" fmla="*/ 1219514 h 1428750"/>
              <a:gd name="connsiteX31" fmla="*/ 1005747 w 1441715"/>
              <a:gd name="connsiteY31" fmla="*/ 1094097 h 1428750"/>
              <a:gd name="connsiteX32" fmla="*/ 1071563 w 1441715"/>
              <a:gd name="connsiteY32" fmla="*/ 1333042 h 1428750"/>
              <a:gd name="connsiteX33" fmla="*/ 897538 w 1441715"/>
              <a:gd name="connsiteY33" fmla="*/ 1156573 h 1428750"/>
              <a:gd name="connsiteX34" fmla="*/ 899269 w 1441715"/>
              <a:gd name="connsiteY34" fmla="*/ 1404408 h 1428750"/>
              <a:gd name="connsiteX35" fmla="*/ 776851 w 1441715"/>
              <a:gd name="connsiteY35" fmla="*/ 1188909 h 1428750"/>
              <a:gd name="connsiteX36" fmla="*/ 714375 w 1441715"/>
              <a:gd name="connsiteY36" fmla="*/ 1428750 h 1428750"/>
              <a:gd name="connsiteX37" fmla="*/ 651899 w 1441715"/>
              <a:gd name="connsiteY37" fmla="*/ 1188909 h 1428750"/>
              <a:gd name="connsiteX38" fmla="*/ 529481 w 1441715"/>
              <a:gd name="connsiteY38" fmla="*/ 1404408 h 1428750"/>
              <a:gd name="connsiteX39" fmla="*/ 531212 w 1441715"/>
              <a:gd name="connsiteY39" fmla="*/ 1156573 h 1428750"/>
              <a:gd name="connsiteX40" fmla="*/ 357188 w 1441715"/>
              <a:gd name="connsiteY40" fmla="*/ 1333042 h 1428750"/>
              <a:gd name="connsiteX41" fmla="*/ 423003 w 1441715"/>
              <a:gd name="connsiteY41" fmla="*/ 1094097 h 1428750"/>
              <a:gd name="connsiteX42" fmla="*/ 209236 w 1441715"/>
              <a:gd name="connsiteY42" fmla="*/ 1219514 h 1428750"/>
              <a:gd name="connsiteX43" fmla="*/ 334653 w 1441715"/>
              <a:gd name="connsiteY43" fmla="*/ 1005747 h 1428750"/>
              <a:gd name="connsiteX44" fmla="*/ 95708 w 1441715"/>
              <a:gd name="connsiteY44" fmla="*/ 1071563 h 1428750"/>
              <a:gd name="connsiteX45" fmla="*/ 272177 w 1441715"/>
              <a:gd name="connsiteY45" fmla="*/ 897538 h 1428750"/>
              <a:gd name="connsiteX46" fmla="*/ 24342 w 1441715"/>
              <a:gd name="connsiteY46" fmla="*/ 899269 h 1428750"/>
              <a:gd name="connsiteX47" fmla="*/ 239841 w 1441715"/>
              <a:gd name="connsiteY47" fmla="*/ 776851 h 1428750"/>
              <a:gd name="connsiteX48" fmla="*/ 0 w 1441715"/>
              <a:gd name="connsiteY48" fmla="*/ 714375 h 1428750"/>
              <a:gd name="connsiteX0" fmla="*/ 0 w 1441715"/>
              <a:gd name="connsiteY0" fmla="*/ 714375 h 1428750"/>
              <a:gd name="connsiteX1" fmla="*/ 239841 w 1441715"/>
              <a:gd name="connsiteY1" fmla="*/ 651899 h 1428750"/>
              <a:gd name="connsiteX2" fmla="*/ 24342 w 1441715"/>
              <a:gd name="connsiteY2" fmla="*/ 529481 h 1428750"/>
              <a:gd name="connsiteX3" fmla="*/ 272177 w 1441715"/>
              <a:gd name="connsiteY3" fmla="*/ 531212 h 1428750"/>
              <a:gd name="connsiteX4" fmla="*/ 95708 w 1441715"/>
              <a:gd name="connsiteY4" fmla="*/ 357188 h 1428750"/>
              <a:gd name="connsiteX5" fmla="*/ 334653 w 1441715"/>
              <a:gd name="connsiteY5" fmla="*/ 423003 h 1428750"/>
              <a:gd name="connsiteX6" fmla="*/ 209236 w 1441715"/>
              <a:gd name="connsiteY6" fmla="*/ 209236 h 1428750"/>
              <a:gd name="connsiteX7" fmla="*/ 423003 w 1441715"/>
              <a:gd name="connsiteY7" fmla="*/ 334653 h 1428750"/>
              <a:gd name="connsiteX8" fmla="*/ 357188 w 1441715"/>
              <a:gd name="connsiteY8" fmla="*/ 95708 h 1428750"/>
              <a:gd name="connsiteX9" fmla="*/ 531212 w 1441715"/>
              <a:gd name="connsiteY9" fmla="*/ 272177 h 1428750"/>
              <a:gd name="connsiteX10" fmla="*/ 529481 w 1441715"/>
              <a:gd name="connsiteY10" fmla="*/ 24342 h 1428750"/>
              <a:gd name="connsiteX11" fmla="*/ 651899 w 1441715"/>
              <a:gd name="connsiteY11" fmla="*/ 239841 h 1428750"/>
              <a:gd name="connsiteX12" fmla="*/ 714375 w 1441715"/>
              <a:gd name="connsiteY12" fmla="*/ 0 h 1428750"/>
              <a:gd name="connsiteX13" fmla="*/ 776851 w 1441715"/>
              <a:gd name="connsiteY13" fmla="*/ 239841 h 1428750"/>
              <a:gd name="connsiteX14" fmla="*/ 899269 w 1441715"/>
              <a:gd name="connsiteY14" fmla="*/ 24342 h 1428750"/>
              <a:gd name="connsiteX15" fmla="*/ 897538 w 1441715"/>
              <a:gd name="connsiteY15" fmla="*/ 272177 h 1428750"/>
              <a:gd name="connsiteX16" fmla="*/ 1071563 w 1441715"/>
              <a:gd name="connsiteY16" fmla="*/ 95708 h 1428750"/>
              <a:gd name="connsiteX17" fmla="*/ 1005747 w 1441715"/>
              <a:gd name="connsiteY17" fmla="*/ 334653 h 1428750"/>
              <a:gd name="connsiteX18" fmla="*/ 1219514 w 1441715"/>
              <a:gd name="connsiteY18" fmla="*/ 209236 h 1428750"/>
              <a:gd name="connsiteX19" fmla="*/ 1094097 w 1441715"/>
              <a:gd name="connsiteY19" fmla="*/ 423003 h 1428750"/>
              <a:gd name="connsiteX20" fmla="*/ 1333042 w 1441715"/>
              <a:gd name="connsiteY20" fmla="*/ 357188 h 1428750"/>
              <a:gd name="connsiteX21" fmla="*/ 1156573 w 1441715"/>
              <a:gd name="connsiteY21" fmla="*/ 531212 h 1428750"/>
              <a:gd name="connsiteX22" fmla="*/ 1404408 w 1441715"/>
              <a:gd name="connsiteY22" fmla="*/ 529481 h 1428750"/>
              <a:gd name="connsiteX23" fmla="*/ 1188909 w 1441715"/>
              <a:gd name="connsiteY23" fmla="*/ 651899 h 1428750"/>
              <a:gd name="connsiteX24" fmla="*/ 1428750 w 1441715"/>
              <a:gd name="connsiteY24" fmla="*/ 714375 h 1428750"/>
              <a:gd name="connsiteX25" fmla="*/ 1188909 w 1441715"/>
              <a:gd name="connsiteY25" fmla="*/ 776851 h 1428750"/>
              <a:gd name="connsiteX26" fmla="*/ 1404408 w 1441715"/>
              <a:gd name="connsiteY26" fmla="*/ 899269 h 1428750"/>
              <a:gd name="connsiteX27" fmla="*/ 1156573 w 1441715"/>
              <a:gd name="connsiteY27" fmla="*/ 897538 h 1428750"/>
              <a:gd name="connsiteX28" fmla="*/ 1333042 w 1441715"/>
              <a:gd name="connsiteY28" fmla="*/ 1071563 h 1428750"/>
              <a:gd name="connsiteX29" fmla="*/ 1094097 w 1441715"/>
              <a:gd name="connsiteY29" fmla="*/ 1005747 h 1428750"/>
              <a:gd name="connsiteX30" fmla="*/ 1219514 w 1441715"/>
              <a:gd name="connsiteY30" fmla="*/ 1219514 h 1428750"/>
              <a:gd name="connsiteX31" fmla="*/ 1005747 w 1441715"/>
              <a:gd name="connsiteY31" fmla="*/ 1094097 h 1428750"/>
              <a:gd name="connsiteX32" fmla="*/ 1071563 w 1441715"/>
              <a:gd name="connsiteY32" fmla="*/ 1333042 h 1428750"/>
              <a:gd name="connsiteX33" fmla="*/ 897538 w 1441715"/>
              <a:gd name="connsiteY33" fmla="*/ 1156573 h 1428750"/>
              <a:gd name="connsiteX34" fmla="*/ 899269 w 1441715"/>
              <a:gd name="connsiteY34" fmla="*/ 1404408 h 1428750"/>
              <a:gd name="connsiteX35" fmla="*/ 776851 w 1441715"/>
              <a:gd name="connsiteY35" fmla="*/ 1188909 h 1428750"/>
              <a:gd name="connsiteX36" fmla="*/ 714375 w 1441715"/>
              <a:gd name="connsiteY36" fmla="*/ 1428750 h 1428750"/>
              <a:gd name="connsiteX37" fmla="*/ 651899 w 1441715"/>
              <a:gd name="connsiteY37" fmla="*/ 1188909 h 1428750"/>
              <a:gd name="connsiteX38" fmla="*/ 529481 w 1441715"/>
              <a:gd name="connsiteY38" fmla="*/ 1404408 h 1428750"/>
              <a:gd name="connsiteX39" fmla="*/ 531212 w 1441715"/>
              <a:gd name="connsiteY39" fmla="*/ 1156573 h 1428750"/>
              <a:gd name="connsiteX40" fmla="*/ 357188 w 1441715"/>
              <a:gd name="connsiteY40" fmla="*/ 1333042 h 1428750"/>
              <a:gd name="connsiteX41" fmla="*/ 423003 w 1441715"/>
              <a:gd name="connsiteY41" fmla="*/ 1094097 h 1428750"/>
              <a:gd name="connsiteX42" fmla="*/ 209236 w 1441715"/>
              <a:gd name="connsiteY42" fmla="*/ 1219514 h 1428750"/>
              <a:gd name="connsiteX43" fmla="*/ 334653 w 1441715"/>
              <a:gd name="connsiteY43" fmla="*/ 1005747 h 1428750"/>
              <a:gd name="connsiteX44" fmla="*/ 95708 w 1441715"/>
              <a:gd name="connsiteY44" fmla="*/ 1071563 h 1428750"/>
              <a:gd name="connsiteX45" fmla="*/ 272177 w 1441715"/>
              <a:gd name="connsiteY45" fmla="*/ 897538 h 1428750"/>
              <a:gd name="connsiteX46" fmla="*/ 24342 w 1441715"/>
              <a:gd name="connsiteY46" fmla="*/ 899269 h 1428750"/>
              <a:gd name="connsiteX47" fmla="*/ 239841 w 1441715"/>
              <a:gd name="connsiteY47" fmla="*/ 776851 h 1428750"/>
              <a:gd name="connsiteX48" fmla="*/ 0 w 1441715"/>
              <a:gd name="connsiteY48" fmla="*/ 714375 h 1428750"/>
              <a:gd name="connsiteX0" fmla="*/ 0 w 1441715"/>
              <a:gd name="connsiteY0" fmla="*/ 714375 h 1428750"/>
              <a:gd name="connsiteX1" fmla="*/ 239841 w 1441715"/>
              <a:gd name="connsiteY1" fmla="*/ 651899 h 1428750"/>
              <a:gd name="connsiteX2" fmla="*/ 24342 w 1441715"/>
              <a:gd name="connsiteY2" fmla="*/ 529481 h 1428750"/>
              <a:gd name="connsiteX3" fmla="*/ 272177 w 1441715"/>
              <a:gd name="connsiteY3" fmla="*/ 531212 h 1428750"/>
              <a:gd name="connsiteX4" fmla="*/ 95708 w 1441715"/>
              <a:gd name="connsiteY4" fmla="*/ 357188 h 1428750"/>
              <a:gd name="connsiteX5" fmla="*/ 334653 w 1441715"/>
              <a:gd name="connsiteY5" fmla="*/ 423003 h 1428750"/>
              <a:gd name="connsiteX6" fmla="*/ 209236 w 1441715"/>
              <a:gd name="connsiteY6" fmla="*/ 209236 h 1428750"/>
              <a:gd name="connsiteX7" fmla="*/ 423003 w 1441715"/>
              <a:gd name="connsiteY7" fmla="*/ 334653 h 1428750"/>
              <a:gd name="connsiteX8" fmla="*/ 357188 w 1441715"/>
              <a:gd name="connsiteY8" fmla="*/ 95708 h 1428750"/>
              <a:gd name="connsiteX9" fmla="*/ 531212 w 1441715"/>
              <a:gd name="connsiteY9" fmla="*/ 272177 h 1428750"/>
              <a:gd name="connsiteX10" fmla="*/ 529481 w 1441715"/>
              <a:gd name="connsiteY10" fmla="*/ 24342 h 1428750"/>
              <a:gd name="connsiteX11" fmla="*/ 651899 w 1441715"/>
              <a:gd name="connsiteY11" fmla="*/ 239841 h 1428750"/>
              <a:gd name="connsiteX12" fmla="*/ 714375 w 1441715"/>
              <a:gd name="connsiteY12" fmla="*/ 0 h 1428750"/>
              <a:gd name="connsiteX13" fmla="*/ 776851 w 1441715"/>
              <a:gd name="connsiteY13" fmla="*/ 239841 h 1428750"/>
              <a:gd name="connsiteX14" fmla="*/ 899269 w 1441715"/>
              <a:gd name="connsiteY14" fmla="*/ 24342 h 1428750"/>
              <a:gd name="connsiteX15" fmla="*/ 897538 w 1441715"/>
              <a:gd name="connsiteY15" fmla="*/ 272177 h 1428750"/>
              <a:gd name="connsiteX16" fmla="*/ 1071563 w 1441715"/>
              <a:gd name="connsiteY16" fmla="*/ 95708 h 1428750"/>
              <a:gd name="connsiteX17" fmla="*/ 1005747 w 1441715"/>
              <a:gd name="connsiteY17" fmla="*/ 334653 h 1428750"/>
              <a:gd name="connsiteX18" fmla="*/ 1219514 w 1441715"/>
              <a:gd name="connsiteY18" fmla="*/ 209236 h 1428750"/>
              <a:gd name="connsiteX19" fmla="*/ 1094097 w 1441715"/>
              <a:gd name="connsiteY19" fmla="*/ 423003 h 1428750"/>
              <a:gd name="connsiteX20" fmla="*/ 1333042 w 1441715"/>
              <a:gd name="connsiteY20" fmla="*/ 357188 h 1428750"/>
              <a:gd name="connsiteX21" fmla="*/ 1156573 w 1441715"/>
              <a:gd name="connsiteY21" fmla="*/ 531212 h 1428750"/>
              <a:gd name="connsiteX22" fmla="*/ 1404408 w 1441715"/>
              <a:gd name="connsiteY22" fmla="*/ 529481 h 1428750"/>
              <a:gd name="connsiteX23" fmla="*/ 1188909 w 1441715"/>
              <a:gd name="connsiteY23" fmla="*/ 651899 h 1428750"/>
              <a:gd name="connsiteX24" fmla="*/ 1428750 w 1441715"/>
              <a:gd name="connsiteY24" fmla="*/ 714375 h 1428750"/>
              <a:gd name="connsiteX25" fmla="*/ 1188909 w 1441715"/>
              <a:gd name="connsiteY25" fmla="*/ 776851 h 1428750"/>
              <a:gd name="connsiteX26" fmla="*/ 1404408 w 1441715"/>
              <a:gd name="connsiteY26" fmla="*/ 899269 h 1428750"/>
              <a:gd name="connsiteX27" fmla="*/ 1156573 w 1441715"/>
              <a:gd name="connsiteY27" fmla="*/ 897538 h 1428750"/>
              <a:gd name="connsiteX28" fmla="*/ 1333042 w 1441715"/>
              <a:gd name="connsiteY28" fmla="*/ 1071563 h 1428750"/>
              <a:gd name="connsiteX29" fmla="*/ 1094097 w 1441715"/>
              <a:gd name="connsiteY29" fmla="*/ 1005747 h 1428750"/>
              <a:gd name="connsiteX30" fmla="*/ 1219514 w 1441715"/>
              <a:gd name="connsiteY30" fmla="*/ 1219514 h 1428750"/>
              <a:gd name="connsiteX31" fmla="*/ 1005747 w 1441715"/>
              <a:gd name="connsiteY31" fmla="*/ 1094097 h 1428750"/>
              <a:gd name="connsiteX32" fmla="*/ 1071563 w 1441715"/>
              <a:gd name="connsiteY32" fmla="*/ 1333042 h 1428750"/>
              <a:gd name="connsiteX33" fmla="*/ 897538 w 1441715"/>
              <a:gd name="connsiteY33" fmla="*/ 1156573 h 1428750"/>
              <a:gd name="connsiteX34" fmla="*/ 899269 w 1441715"/>
              <a:gd name="connsiteY34" fmla="*/ 1404408 h 1428750"/>
              <a:gd name="connsiteX35" fmla="*/ 776851 w 1441715"/>
              <a:gd name="connsiteY35" fmla="*/ 1188909 h 1428750"/>
              <a:gd name="connsiteX36" fmla="*/ 714375 w 1441715"/>
              <a:gd name="connsiteY36" fmla="*/ 1428750 h 1428750"/>
              <a:gd name="connsiteX37" fmla="*/ 651899 w 1441715"/>
              <a:gd name="connsiteY37" fmla="*/ 1188909 h 1428750"/>
              <a:gd name="connsiteX38" fmla="*/ 529481 w 1441715"/>
              <a:gd name="connsiteY38" fmla="*/ 1404408 h 1428750"/>
              <a:gd name="connsiteX39" fmla="*/ 531212 w 1441715"/>
              <a:gd name="connsiteY39" fmla="*/ 1156573 h 1428750"/>
              <a:gd name="connsiteX40" fmla="*/ 357188 w 1441715"/>
              <a:gd name="connsiteY40" fmla="*/ 1333042 h 1428750"/>
              <a:gd name="connsiteX41" fmla="*/ 423003 w 1441715"/>
              <a:gd name="connsiteY41" fmla="*/ 1094097 h 1428750"/>
              <a:gd name="connsiteX42" fmla="*/ 209236 w 1441715"/>
              <a:gd name="connsiteY42" fmla="*/ 1219514 h 1428750"/>
              <a:gd name="connsiteX43" fmla="*/ 334653 w 1441715"/>
              <a:gd name="connsiteY43" fmla="*/ 1005747 h 1428750"/>
              <a:gd name="connsiteX44" fmla="*/ 95708 w 1441715"/>
              <a:gd name="connsiteY44" fmla="*/ 1071563 h 1428750"/>
              <a:gd name="connsiteX45" fmla="*/ 272177 w 1441715"/>
              <a:gd name="connsiteY45" fmla="*/ 897538 h 1428750"/>
              <a:gd name="connsiteX46" fmla="*/ 24342 w 1441715"/>
              <a:gd name="connsiteY46" fmla="*/ 899269 h 1428750"/>
              <a:gd name="connsiteX47" fmla="*/ 239841 w 1441715"/>
              <a:gd name="connsiteY47" fmla="*/ 776851 h 1428750"/>
              <a:gd name="connsiteX48" fmla="*/ 0 w 1441715"/>
              <a:gd name="connsiteY48" fmla="*/ 714375 h 1428750"/>
              <a:gd name="connsiteX0" fmla="*/ 0 w 1441715"/>
              <a:gd name="connsiteY0" fmla="*/ 714375 h 1441715"/>
              <a:gd name="connsiteX1" fmla="*/ 239841 w 1441715"/>
              <a:gd name="connsiteY1" fmla="*/ 651899 h 1441715"/>
              <a:gd name="connsiteX2" fmla="*/ 24342 w 1441715"/>
              <a:gd name="connsiteY2" fmla="*/ 529481 h 1441715"/>
              <a:gd name="connsiteX3" fmla="*/ 272177 w 1441715"/>
              <a:gd name="connsiteY3" fmla="*/ 531212 h 1441715"/>
              <a:gd name="connsiteX4" fmla="*/ 95708 w 1441715"/>
              <a:gd name="connsiteY4" fmla="*/ 357188 h 1441715"/>
              <a:gd name="connsiteX5" fmla="*/ 334653 w 1441715"/>
              <a:gd name="connsiteY5" fmla="*/ 423003 h 1441715"/>
              <a:gd name="connsiteX6" fmla="*/ 209236 w 1441715"/>
              <a:gd name="connsiteY6" fmla="*/ 209236 h 1441715"/>
              <a:gd name="connsiteX7" fmla="*/ 423003 w 1441715"/>
              <a:gd name="connsiteY7" fmla="*/ 334653 h 1441715"/>
              <a:gd name="connsiteX8" fmla="*/ 357188 w 1441715"/>
              <a:gd name="connsiteY8" fmla="*/ 95708 h 1441715"/>
              <a:gd name="connsiteX9" fmla="*/ 531212 w 1441715"/>
              <a:gd name="connsiteY9" fmla="*/ 272177 h 1441715"/>
              <a:gd name="connsiteX10" fmla="*/ 529481 w 1441715"/>
              <a:gd name="connsiteY10" fmla="*/ 24342 h 1441715"/>
              <a:gd name="connsiteX11" fmla="*/ 651899 w 1441715"/>
              <a:gd name="connsiteY11" fmla="*/ 239841 h 1441715"/>
              <a:gd name="connsiteX12" fmla="*/ 714375 w 1441715"/>
              <a:gd name="connsiteY12" fmla="*/ 0 h 1441715"/>
              <a:gd name="connsiteX13" fmla="*/ 776851 w 1441715"/>
              <a:gd name="connsiteY13" fmla="*/ 239841 h 1441715"/>
              <a:gd name="connsiteX14" fmla="*/ 899269 w 1441715"/>
              <a:gd name="connsiteY14" fmla="*/ 24342 h 1441715"/>
              <a:gd name="connsiteX15" fmla="*/ 897538 w 1441715"/>
              <a:gd name="connsiteY15" fmla="*/ 272177 h 1441715"/>
              <a:gd name="connsiteX16" fmla="*/ 1071563 w 1441715"/>
              <a:gd name="connsiteY16" fmla="*/ 95708 h 1441715"/>
              <a:gd name="connsiteX17" fmla="*/ 1005747 w 1441715"/>
              <a:gd name="connsiteY17" fmla="*/ 334653 h 1441715"/>
              <a:gd name="connsiteX18" fmla="*/ 1219514 w 1441715"/>
              <a:gd name="connsiteY18" fmla="*/ 209236 h 1441715"/>
              <a:gd name="connsiteX19" fmla="*/ 1094097 w 1441715"/>
              <a:gd name="connsiteY19" fmla="*/ 423003 h 1441715"/>
              <a:gd name="connsiteX20" fmla="*/ 1333042 w 1441715"/>
              <a:gd name="connsiteY20" fmla="*/ 357188 h 1441715"/>
              <a:gd name="connsiteX21" fmla="*/ 1156573 w 1441715"/>
              <a:gd name="connsiteY21" fmla="*/ 531212 h 1441715"/>
              <a:gd name="connsiteX22" fmla="*/ 1404408 w 1441715"/>
              <a:gd name="connsiteY22" fmla="*/ 529481 h 1441715"/>
              <a:gd name="connsiteX23" fmla="*/ 1188909 w 1441715"/>
              <a:gd name="connsiteY23" fmla="*/ 651899 h 1441715"/>
              <a:gd name="connsiteX24" fmla="*/ 1428750 w 1441715"/>
              <a:gd name="connsiteY24" fmla="*/ 714375 h 1441715"/>
              <a:gd name="connsiteX25" fmla="*/ 1188909 w 1441715"/>
              <a:gd name="connsiteY25" fmla="*/ 776851 h 1441715"/>
              <a:gd name="connsiteX26" fmla="*/ 1404408 w 1441715"/>
              <a:gd name="connsiteY26" fmla="*/ 899269 h 1441715"/>
              <a:gd name="connsiteX27" fmla="*/ 1156573 w 1441715"/>
              <a:gd name="connsiteY27" fmla="*/ 897538 h 1441715"/>
              <a:gd name="connsiteX28" fmla="*/ 1333042 w 1441715"/>
              <a:gd name="connsiteY28" fmla="*/ 1071563 h 1441715"/>
              <a:gd name="connsiteX29" fmla="*/ 1094097 w 1441715"/>
              <a:gd name="connsiteY29" fmla="*/ 1005747 h 1441715"/>
              <a:gd name="connsiteX30" fmla="*/ 1219514 w 1441715"/>
              <a:gd name="connsiteY30" fmla="*/ 1219514 h 1441715"/>
              <a:gd name="connsiteX31" fmla="*/ 1005747 w 1441715"/>
              <a:gd name="connsiteY31" fmla="*/ 1094097 h 1441715"/>
              <a:gd name="connsiteX32" fmla="*/ 1071563 w 1441715"/>
              <a:gd name="connsiteY32" fmla="*/ 1333042 h 1441715"/>
              <a:gd name="connsiteX33" fmla="*/ 897538 w 1441715"/>
              <a:gd name="connsiteY33" fmla="*/ 1156573 h 1441715"/>
              <a:gd name="connsiteX34" fmla="*/ 899269 w 1441715"/>
              <a:gd name="connsiteY34" fmla="*/ 1404408 h 1441715"/>
              <a:gd name="connsiteX35" fmla="*/ 776851 w 1441715"/>
              <a:gd name="connsiteY35" fmla="*/ 1188909 h 1441715"/>
              <a:gd name="connsiteX36" fmla="*/ 714375 w 1441715"/>
              <a:gd name="connsiteY36" fmla="*/ 1428750 h 1441715"/>
              <a:gd name="connsiteX37" fmla="*/ 651899 w 1441715"/>
              <a:gd name="connsiteY37" fmla="*/ 1188909 h 1441715"/>
              <a:gd name="connsiteX38" fmla="*/ 529481 w 1441715"/>
              <a:gd name="connsiteY38" fmla="*/ 1404408 h 1441715"/>
              <a:gd name="connsiteX39" fmla="*/ 531212 w 1441715"/>
              <a:gd name="connsiteY39" fmla="*/ 1156573 h 1441715"/>
              <a:gd name="connsiteX40" fmla="*/ 357188 w 1441715"/>
              <a:gd name="connsiteY40" fmla="*/ 1333042 h 1441715"/>
              <a:gd name="connsiteX41" fmla="*/ 423003 w 1441715"/>
              <a:gd name="connsiteY41" fmla="*/ 1094097 h 1441715"/>
              <a:gd name="connsiteX42" fmla="*/ 209236 w 1441715"/>
              <a:gd name="connsiteY42" fmla="*/ 1219514 h 1441715"/>
              <a:gd name="connsiteX43" fmla="*/ 334653 w 1441715"/>
              <a:gd name="connsiteY43" fmla="*/ 1005747 h 1441715"/>
              <a:gd name="connsiteX44" fmla="*/ 95708 w 1441715"/>
              <a:gd name="connsiteY44" fmla="*/ 1071563 h 1441715"/>
              <a:gd name="connsiteX45" fmla="*/ 272177 w 1441715"/>
              <a:gd name="connsiteY45" fmla="*/ 897538 h 1441715"/>
              <a:gd name="connsiteX46" fmla="*/ 24342 w 1441715"/>
              <a:gd name="connsiteY46" fmla="*/ 899269 h 1441715"/>
              <a:gd name="connsiteX47" fmla="*/ 239841 w 1441715"/>
              <a:gd name="connsiteY47" fmla="*/ 776851 h 1441715"/>
              <a:gd name="connsiteX48" fmla="*/ 0 w 1441715"/>
              <a:gd name="connsiteY48" fmla="*/ 714375 h 1441715"/>
              <a:gd name="connsiteX0" fmla="*/ 0 w 1441715"/>
              <a:gd name="connsiteY0" fmla="*/ 714375 h 1441715"/>
              <a:gd name="connsiteX1" fmla="*/ 239841 w 1441715"/>
              <a:gd name="connsiteY1" fmla="*/ 651899 h 1441715"/>
              <a:gd name="connsiteX2" fmla="*/ 24342 w 1441715"/>
              <a:gd name="connsiteY2" fmla="*/ 529481 h 1441715"/>
              <a:gd name="connsiteX3" fmla="*/ 272177 w 1441715"/>
              <a:gd name="connsiteY3" fmla="*/ 531212 h 1441715"/>
              <a:gd name="connsiteX4" fmla="*/ 95708 w 1441715"/>
              <a:gd name="connsiteY4" fmla="*/ 357188 h 1441715"/>
              <a:gd name="connsiteX5" fmla="*/ 334653 w 1441715"/>
              <a:gd name="connsiteY5" fmla="*/ 423003 h 1441715"/>
              <a:gd name="connsiteX6" fmla="*/ 209236 w 1441715"/>
              <a:gd name="connsiteY6" fmla="*/ 209236 h 1441715"/>
              <a:gd name="connsiteX7" fmla="*/ 423003 w 1441715"/>
              <a:gd name="connsiteY7" fmla="*/ 334653 h 1441715"/>
              <a:gd name="connsiteX8" fmla="*/ 357188 w 1441715"/>
              <a:gd name="connsiteY8" fmla="*/ 95708 h 1441715"/>
              <a:gd name="connsiteX9" fmla="*/ 531212 w 1441715"/>
              <a:gd name="connsiteY9" fmla="*/ 272177 h 1441715"/>
              <a:gd name="connsiteX10" fmla="*/ 529481 w 1441715"/>
              <a:gd name="connsiteY10" fmla="*/ 24342 h 1441715"/>
              <a:gd name="connsiteX11" fmla="*/ 651899 w 1441715"/>
              <a:gd name="connsiteY11" fmla="*/ 239841 h 1441715"/>
              <a:gd name="connsiteX12" fmla="*/ 714375 w 1441715"/>
              <a:gd name="connsiteY12" fmla="*/ 0 h 1441715"/>
              <a:gd name="connsiteX13" fmla="*/ 776851 w 1441715"/>
              <a:gd name="connsiteY13" fmla="*/ 239841 h 1441715"/>
              <a:gd name="connsiteX14" fmla="*/ 899269 w 1441715"/>
              <a:gd name="connsiteY14" fmla="*/ 24342 h 1441715"/>
              <a:gd name="connsiteX15" fmla="*/ 897538 w 1441715"/>
              <a:gd name="connsiteY15" fmla="*/ 272177 h 1441715"/>
              <a:gd name="connsiteX16" fmla="*/ 1071563 w 1441715"/>
              <a:gd name="connsiteY16" fmla="*/ 95708 h 1441715"/>
              <a:gd name="connsiteX17" fmla="*/ 1005747 w 1441715"/>
              <a:gd name="connsiteY17" fmla="*/ 334653 h 1441715"/>
              <a:gd name="connsiteX18" fmla="*/ 1219514 w 1441715"/>
              <a:gd name="connsiteY18" fmla="*/ 209236 h 1441715"/>
              <a:gd name="connsiteX19" fmla="*/ 1094097 w 1441715"/>
              <a:gd name="connsiteY19" fmla="*/ 423003 h 1441715"/>
              <a:gd name="connsiteX20" fmla="*/ 1333042 w 1441715"/>
              <a:gd name="connsiteY20" fmla="*/ 357188 h 1441715"/>
              <a:gd name="connsiteX21" fmla="*/ 1156573 w 1441715"/>
              <a:gd name="connsiteY21" fmla="*/ 531212 h 1441715"/>
              <a:gd name="connsiteX22" fmla="*/ 1404408 w 1441715"/>
              <a:gd name="connsiteY22" fmla="*/ 529481 h 1441715"/>
              <a:gd name="connsiteX23" fmla="*/ 1188909 w 1441715"/>
              <a:gd name="connsiteY23" fmla="*/ 651899 h 1441715"/>
              <a:gd name="connsiteX24" fmla="*/ 1428750 w 1441715"/>
              <a:gd name="connsiteY24" fmla="*/ 714375 h 1441715"/>
              <a:gd name="connsiteX25" fmla="*/ 1188909 w 1441715"/>
              <a:gd name="connsiteY25" fmla="*/ 776851 h 1441715"/>
              <a:gd name="connsiteX26" fmla="*/ 1404408 w 1441715"/>
              <a:gd name="connsiteY26" fmla="*/ 899269 h 1441715"/>
              <a:gd name="connsiteX27" fmla="*/ 1156573 w 1441715"/>
              <a:gd name="connsiteY27" fmla="*/ 897538 h 1441715"/>
              <a:gd name="connsiteX28" fmla="*/ 1333042 w 1441715"/>
              <a:gd name="connsiteY28" fmla="*/ 1071563 h 1441715"/>
              <a:gd name="connsiteX29" fmla="*/ 1094097 w 1441715"/>
              <a:gd name="connsiteY29" fmla="*/ 1005747 h 1441715"/>
              <a:gd name="connsiteX30" fmla="*/ 1219514 w 1441715"/>
              <a:gd name="connsiteY30" fmla="*/ 1219514 h 1441715"/>
              <a:gd name="connsiteX31" fmla="*/ 1005747 w 1441715"/>
              <a:gd name="connsiteY31" fmla="*/ 1094097 h 1441715"/>
              <a:gd name="connsiteX32" fmla="*/ 1071563 w 1441715"/>
              <a:gd name="connsiteY32" fmla="*/ 1333042 h 1441715"/>
              <a:gd name="connsiteX33" fmla="*/ 897538 w 1441715"/>
              <a:gd name="connsiteY33" fmla="*/ 1156573 h 1441715"/>
              <a:gd name="connsiteX34" fmla="*/ 899269 w 1441715"/>
              <a:gd name="connsiteY34" fmla="*/ 1404408 h 1441715"/>
              <a:gd name="connsiteX35" fmla="*/ 776851 w 1441715"/>
              <a:gd name="connsiteY35" fmla="*/ 1188909 h 1441715"/>
              <a:gd name="connsiteX36" fmla="*/ 714375 w 1441715"/>
              <a:gd name="connsiteY36" fmla="*/ 1428750 h 1441715"/>
              <a:gd name="connsiteX37" fmla="*/ 651899 w 1441715"/>
              <a:gd name="connsiteY37" fmla="*/ 1188909 h 1441715"/>
              <a:gd name="connsiteX38" fmla="*/ 529481 w 1441715"/>
              <a:gd name="connsiteY38" fmla="*/ 1404408 h 1441715"/>
              <a:gd name="connsiteX39" fmla="*/ 531212 w 1441715"/>
              <a:gd name="connsiteY39" fmla="*/ 1156573 h 1441715"/>
              <a:gd name="connsiteX40" fmla="*/ 357188 w 1441715"/>
              <a:gd name="connsiteY40" fmla="*/ 1333042 h 1441715"/>
              <a:gd name="connsiteX41" fmla="*/ 423003 w 1441715"/>
              <a:gd name="connsiteY41" fmla="*/ 1094097 h 1441715"/>
              <a:gd name="connsiteX42" fmla="*/ 209236 w 1441715"/>
              <a:gd name="connsiteY42" fmla="*/ 1219514 h 1441715"/>
              <a:gd name="connsiteX43" fmla="*/ 334653 w 1441715"/>
              <a:gd name="connsiteY43" fmla="*/ 1005747 h 1441715"/>
              <a:gd name="connsiteX44" fmla="*/ 95708 w 1441715"/>
              <a:gd name="connsiteY44" fmla="*/ 1071563 h 1441715"/>
              <a:gd name="connsiteX45" fmla="*/ 272177 w 1441715"/>
              <a:gd name="connsiteY45" fmla="*/ 897538 h 1441715"/>
              <a:gd name="connsiteX46" fmla="*/ 24342 w 1441715"/>
              <a:gd name="connsiteY46" fmla="*/ 899269 h 1441715"/>
              <a:gd name="connsiteX47" fmla="*/ 239841 w 1441715"/>
              <a:gd name="connsiteY47" fmla="*/ 776851 h 1441715"/>
              <a:gd name="connsiteX48" fmla="*/ 0 w 1441715"/>
              <a:gd name="connsiteY48" fmla="*/ 714375 h 1441715"/>
              <a:gd name="connsiteX0" fmla="*/ 0 w 1441715"/>
              <a:gd name="connsiteY0" fmla="*/ 714375 h 1441715"/>
              <a:gd name="connsiteX1" fmla="*/ 239841 w 1441715"/>
              <a:gd name="connsiteY1" fmla="*/ 651899 h 1441715"/>
              <a:gd name="connsiteX2" fmla="*/ 24342 w 1441715"/>
              <a:gd name="connsiteY2" fmla="*/ 529481 h 1441715"/>
              <a:gd name="connsiteX3" fmla="*/ 272177 w 1441715"/>
              <a:gd name="connsiteY3" fmla="*/ 531212 h 1441715"/>
              <a:gd name="connsiteX4" fmla="*/ 95708 w 1441715"/>
              <a:gd name="connsiteY4" fmla="*/ 357188 h 1441715"/>
              <a:gd name="connsiteX5" fmla="*/ 334653 w 1441715"/>
              <a:gd name="connsiteY5" fmla="*/ 423003 h 1441715"/>
              <a:gd name="connsiteX6" fmla="*/ 209236 w 1441715"/>
              <a:gd name="connsiteY6" fmla="*/ 209236 h 1441715"/>
              <a:gd name="connsiteX7" fmla="*/ 423003 w 1441715"/>
              <a:gd name="connsiteY7" fmla="*/ 334653 h 1441715"/>
              <a:gd name="connsiteX8" fmla="*/ 357188 w 1441715"/>
              <a:gd name="connsiteY8" fmla="*/ 95708 h 1441715"/>
              <a:gd name="connsiteX9" fmla="*/ 531212 w 1441715"/>
              <a:gd name="connsiteY9" fmla="*/ 272177 h 1441715"/>
              <a:gd name="connsiteX10" fmla="*/ 529481 w 1441715"/>
              <a:gd name="connsiteY10" fmla="*/ 24342 h 1441715"/>
              <a:gd name="connsiteX11" fmla="*/ 651899 w 1441715"/>
              <a:gd name="connsiteY11" fmla="*/ 239841 h 1441715"/>
              <a:gd name="connsiteX12" fmla="*/ 714375 w 1441715"/>
              <a:gd name="connsiteY12" fmla="*/ 0 h 1441715"/>
              <a:gd name="connsiteX13" fmla="*/ 776851 w 1441715"/>
              <a:gd name="connsiteY13" fmla="*/ 239841 h 1441715"/>
              <a:gd name="connsiteX14" fmla="*/ 899269 w 1441715"/>
              <a:gd name="connsiteY14" fmla="*/ 24342 h 1441715"/>
              <a:gd name="connsiteX15" fmla="*/ 897538 w 1441715"/>
              <a:gd name="connsiteY15" fmla="*/ 272177 h 1441715"/>
              <a:gd name="connsiteX16" fmla="*/ 1071563 w 1441715"/>
              <a:gd name="connsiteY16" fmla="*/ 95708 h 1441715"/>
              <a:gd name="connsiteX17" fmla="*/ 1005747 w 1441715"/>
              <a:gd name="connsiteY17" fmla="*/ 334653 h 1441715"/>
              <a:gd name="connsiteX18" fmla="*/ 1219514 w 1441715"/>
              <a:gd name="connsiteY18" fmla="*/ 209236 h 1441715"/>
              <a:gd name="connsiteX19" fmla="*/ 1094097 w 1441715"/>
              <a:gd name="connsiteY19" fmla="*/ 423003 h 1441715"/>
              <a:gd name="connsiteX20" fmla="*/ 1333042 w 1441715"/>
              <a:gd name="connsiteY20" fmla="*/ 357188 h 1441715"/>
              <a:gd name="connsiteX21" fmla="*/ 1156573 w 1441715"/>
              <a:gd name="connsiteY21" fmla="*/ 531212 h 1441715"/>
              <a:gd name="connsiteX22" fmla="*/ 1404408 w 1441715"/>
              <a:gd name="connsiteY22" fmla="*/ 529481 h 1441715"/>
              <a:gd name="connsiteX23" fmla="*/ 1188909 w 1441715"/>
              <a:gd name="connsiteY23" fmla="*/ 651899 h 1441715"/>
              <a:gd name="connsiteX24" fmla="*/ 1428750 w 1441715"/>
              <a:gd name="connsiteY24" fmla="*/ 714375 h 1441715"/>
              <a:gd name="connsiteX25" fmla="*/ 1188909 w 1441715"/>
              <a:gd name="connsiteY25" fmla="*/ 776851 h 1441715"/>
              <a:gd name="connsiteX26" fmla="*/ 1404408 w 1441715"/>
              <a:gd name="connsiteY26" fmla="*/ 899269 h 1441715"/>
              <a:gd name="connsiteX27" fmla="*/ 1156573 w 1441715"/>
              <a:gd name="connsiteY27" fmla="*/ 897538 h 1441715"/>
              <a:gd name="connsiteX28" fmla="*/ 1333042 w 1441715"/>
              <a:gd name="connsiteY28" fmla="*/ 1071563 h 1441715"/>
              <a:gd name="connsiteX29" fmla="*/ 1094097 w 1441715"/>
              <a:gd name="connsiteY29" fmla="*/ 1005747 h 1441715"/>
              <a:gd name="connsiteX30" fmla="*/ 1219514 w 1441715"/>
              <a:gd name="connsiteY30" fmla="*/ 1219514 h 1441715"/>
              <a:gd name="connsiteX31" fmla="*/ 1005747 w 1441715"/>
              <a:gd name="connsiteY31" fmla="*/ 1094097 h 1441715"/>
              <a:gd name="connsiteX32" fmla="*/ 1071563 w 1441715"/>
              <a:gd name="connsiteY32" fmla="*/ 1333042 h 1441715"/>
              <a:gd name="connsiteX33" fmla="*/ 897538 w 1441715"/>
              <a:gd name="connsiteY33" fmla="*/ 1156573 h 1441715"/>
              <a:gd name="connsiteX34" fmla="*/ 899269 w 1441715"/>
              <a:gd name="connsiteY34" fmla="*/ 1404408 h 1441715"/>
              <a:gd name="connsiteX35" fmla="*/ 776851 w 1441715"/>
              <a:gd name="connsiteY35" fmla="*/ 1188909 h 1441715"/>
              <a:gd name="connsiteX36" fmla="*/ 714375 w 1441715"/>
              <a:gd name="connsiteY36" fmla="*/ 1428750 h 1441715"/>
              <a:gd name="connsiteX37" fmla="*/ 651899 w 1441715"/>
              <a:gd name="connsiteY37" fmla="*/ 1188909 h 1441715"/>
              <a:gd name="connsiteX38" fmla="*/ 529481 w 1441715"/>
              <a:gd name="connsiteY38" fmla="*/ 1404408 h 1441715"/>
              <a:gd name="connsiteX39" fmla="*/ 531212 w 1441715"/>
              <a:gd name="connsiteY39" fmla="*/ 1156573 h 1441715"/>
              <a:gd name="connsiteX40" fmla="*/ 357188 w 1441715"/>
              <a:gd name="connsiteY40" fmla="*/ 1333042 h 1441715"/>
              <a:gd name="connsiteX41" fmla="*/ 423003 w 1441715"/>
              <a:gd name="connsiteY41" fmla="*/ 1094097 h 1441715"/>
              <a:gd name="connsiteX42" fmla="*/ 209236 w 1441715"/>
              <a:gd name="connsiteY42" fmla="*/ 1219514 h 1441715"/>
              <a:gd name="connsiteX43" fmla="*/ 334653 w 1441715"/>
              <a:gd name="connsiteY43" fmla="*/ 1005747 h 1441715"/>
              <a:gd name="connsiteX44" fmla="*/ 95708 w 1441715"/>
              <a:gd name="connsiteY44" fmla="*/ 1071563 h 1441715"/>
              <a:gd name="connsiteX45" fmla="*/ 272177 w 1441715"/>
              <a:gd name="connsiteY45" fmla="*/ 897538 h 1441715"/>
              <a:gd name="connsiteX46" fmla="*/ 24342 w 1441715"/>
              <a:gd name="connsiteY46" fmla="*/ 899269 h 1441715"/>
              <a:gd name="connsiteX47" fmla="*/ 239841 w 1441715"/>
              <a:gd name="connsiteY47" fmla="*/ 776851 h 1441715"/>
              <a:gd name="connsiteX48" fmla="*/ 0 w 1441715"/>
              <a:gd name="connsiteY48" fmla="*/ 714375 h 1441715"/>
              <a:gd name="connsiteX0" fmla="*/ 0 w 1441715"/>
              <a:gd name="connsiteY0" fmla="*/ 714375 h 1441715"/>
              <a:gd name="connsiteX1" fmla="*/ 239841 w 1441715"/>
              <a:gd name="connsiteY1" fmla="*/ 651899 h 1441715"/>
              <a:gd name="connsiteX2" fmla="*/ 24342 w 1441715"/>
              <a:gd name="connsiteY2" fmla="*/ 529481 h 1441715"/>
              <a:gd name="connsiteX3" fmla="*/ 272177 w 1441715"/>
              <a:gd name="connsiteY3" fmla="*/ 531212 h 1441715"/>
              <a:gd name="connsiteX4" fmla="*/ 95708 w 1441715"/>
              <a:gd name="connsiteY4" fmla="*/ 357188 h 1441715"/>
              <a:gd name="connsiteX5" fmla="*/ 334653 w 1441715"/>
              <a:gd name="connsiteY5" fmla="*/ 423003 h 1441715"/>
              <a:gd name="connsiteX6" fmla="*/ 209236 w 1441715"/>
              <a:gd name="connsiteY6" fmla="*/ 209236 h 1441715"/>
              <a:gd name="connsiteX7" fmla="*/ 423003 w 1441715"/>
              <a:gd name="connsiteY7" fmla="*/ 334653 h 1441715"/>
              <a:gd name="connsiteX8" fmla="*/ 357188 w 1441715"/>
              <a:gd name="connsiteY8" fmla="*/ 95708 h 1441715"/>
              <a:gd name="connsiteX9" fmla="*/ 531212 w 1441715"/>
              <a:gd name="connsiteY9" fmla="*/ 272177 h 1441715"/>
              <a:gd name="connsiteX10" fmla="*/ 529481 w 1441715"/>
              <a:gd name="connsiteY10" fmla="*/ 24342 h 1441715"/>
              <a:gd name="connsiteX11" fmla="*/ 651899 w 1441715"/>
              <a:gd name="connsiteY11" fmla="*/ 239841 h 1441715"/>
              <a:gd name="connsiteX12" fmla="*/ 714375 w 1441715"/>
              <a:gd name="connsiteY12" fmla="*/ 0 h 1441715"/>
              <a:gd name="connsiteX13" fmla="*/ 776851 w 1441715"/>
              <a:gd name="connsiteY13" fmla="*/ 239841 h 1441715"/>
              <a:gd name="connsiteX14" fmla="*/ 899269 w 1441715"/>
              <a:gd name="connsiteY14" fmla="*/ 24342 h 1441715"/>
              <a:gd name="connsiteX15" fmla="*/ 897538 w 1441715"/>
              <a:gd name="connsiteY15" fmla="*/ 272177 h 1441715"/>
              <a:gd name="connsiteX16" fmla="*/ 1071563 w 1441715"/>
              <a:gd name="connsiteY16" fmla="*/ 95708 h 1441715"/>
              <a:gd name="connsiteX17" fmla="*/ 1005747 w 1441715"/>
              <a:gd name="connsiteY17" fmla="*/ 334653 h 1441715"/>
              <a:gd name="connsiteX18" fmla="*/ 1219514 w 1441715"/>
              <a:gd name="connsiteY18" fmla="*/ 209236 h 1441715"/>
              <a:gd name="connsiteX19" fmla="*/ 1094097 w 1441715"/>
              <a:gd name="connsiteY19" fmla="*/ 423003 h 1441715"/>
              <a:gd name="connsiteX20" fmla="*/ 1333042 w 1441715"/>
              <a:gd name="connsiteY20" fmla="*/ 357188 h 1441715"/>
              <a:gd name="connsiteX21" fmla="*/ 1156573 w 1441715"/>
              <a:gd name="connsiteY21" fmla="*/ 531212 h 1441715"/>
              <a:gd name="connsiteX22" fmla="*/ 1404408 w 1441715"/>
              <a:gd name="connsiteY22" fmla="*/ 529481 h 1441715"/>
              <a:gd name="connsiteX23" fmla="*/ 1188909 w 1441715"/>
              <a:gd name="connsiteY23" fmla="*/ 651899 h 1441715"/>
              <a:gd name="connsiteX24" fmla="*/ 1428750 w 1441715"/>
              <a:gd name="connsiteY24" fmla="*/ 714375 h 1441715"/>
              <a:gd name="connsiteX25" fmla="*/ 1188909 w 1441715"/>
              <a:gd name="connsiteY25" fmla="*/ 776851 h 1441715"/>
              <a:gd name="connsiteX26" fmla="*/ 1404408 w 1441715"/>
              <a:gd name="connsiteY26" fmla="*/ 899269 h 1441715"/>
              <a:gd name="connsiteX27" fmla="*/ 1156573 w 1441715"/>
              <a:gd name="connsiteY27" fmla="*/ 897538 h 1441715"/>
              <a:gd name="connsiteX28" fmla="*/ 1333042 w 1441715"/>
              <a:gd name="connsiteY28" fmla="*/ 1071563 h 1441715"/>
              <a:gd name="connsiteX29" fmla="*/ 1094097 w 1441715"/>
              <a:gd name="connsiteY29" fmla="*/ 1005747 h 1441715"/>
              <a:gd name="connsiteX30" fmla="*/ 1219514 w 1441715"/>
              <a:gd name="connsiteY30" fmla="*/ 1219514 h 1441715"/>
              <a:gd name="connsiteX31" fmla="*/ 1005747 w 1441715"/>
              <a:gd name="connsiteY31" fmla="*/ 1094097 h 1441715"/>
              <a:gd name="connsiteX32" fmla="*/ 1071563 w 1441715"/>
              <a:gd name="connsiteY32" fmla="*/ 1333042 h 1441715"/>
              <a:gd name="connsiteX33" fmla="*/ 897538 w 1441715"/>
              <a:gd name="connsiteY33" fmla="*/ 1156573 h 1441715"/>
              <a:gd name="connsiteX34" fmla="*/ 899269 w 1441715"/>
              <a:gd name="connsiteY34" fmla="*/ 1404408 h 1441715"/>
              <a:gd name="connsiteX35" fmla="*/ 776851 w 1441715"/>
              <a:gd name="connsiteY35" fmla="*/ 1188909 h 1441715"/>
              <a:gd name="connsiteX36" fmla="*/ 714375 w 1441715"/>
              <a:gd name="connsiteY36" fmla="*/ 1428750 h 1441715"/>
              <a:gd name="connsiteX37" fmla="*/ 651899 w 1441715"/>
              <a:gd name="connsiteY37" fmla="*/ 1188909 h 1441715"/>
              <a:gd name="connsiteX38" fmla="*/ 529481 w 1441715"/>
              <a:gd name="connsiteY38" fmla="*/ 1404408 h 1441715"/>
              <a:gd name="connsiteX39" fmla="*/ 531212 w 1441715"/>
              <a:gd name="connsiteY39" fmla="*/ 1156573 h 1441715"/>
              <a:gd name="connsiteX40" fmla="*/ 357188 w 1441715"/>
              <a:gd name="connsiteY40" fmla="*/ 1333042 h 1441715"/>
              <a:gd name="connsiteX41" fmla="*/ 423003 w 1441715"/>
              <a:gd name="connsiteY41" fmla="*/ 1094097 h 1441715"/>
              <a:gd name="connsiteX42" fmla="*/ 209236 w 1441715"/>
              <a:gd name="connsiteY42" fmla="*/ 1219514 h 1441715"/>
              <a:gd name="connsiteX43" fmla="*/ 334653 w 1441715"/>
              <a:gd name="connsiteY43" fmla="*/ 1005747 h 1441715"/>
              <a:gd name="connsiteX44" fmla="*/ 95708 w 1441715"/>
              <a:gd name="connsiteY44" fmla="*/ 1071563 h 1441715"/>
              <a:gd name="connsiteX45" fmla="*/ 272177 w 1441715"/>
              <a:gd name="connsiteY45" fmla="*/ 897538 h 1441715"/>
              <a:gd name="connsiteX46" fmla="*/ 24342 w 1441715"/>
              <a:gd name="connsiteY46" fmla="*/ 899269 h 1441715"/>
              <a:gd name="connsiteX47" fmla="*/ 239841 w 1441715"/>
              <a:gd name="connsiteY47" fmla="*/ 776851 h 1441715"/>
              <a:gd name="connsiteX48" fmla="*/ 0 w 1441715"/>
              <a:gd name="connsiteY48" fmla="*/ 714375 h 1441715"/>
              <a:gd name="connsiteX0" fmla="*/ 0 w 1441715"/>
              <a:gd name="connsiteY0" fmla="*/ 714375 h 1441715"/>
              <a:gd name="connsiteX1" fmla="*/ 239841 w 1441715"/>
              <a:gd name="connsiteY1" fmla="*/ 651899 h 1441715"/>
              <a:gd name="connsiteX2" fmla="*/ 24342 w 1441715"/>
              <a:gd name="connsiteY2" fmla="*/ 529481 h 1441715"/>
              <a:gd name="connsiteX3" fmla="*/ 272177 w 1441715"/>
              <a:gd name="connsiteY3" fmla="*/ 531212 h 1441715"/>
              <a:gd name="connsiteX4" fmla="*/ 95708 w 1441715"/>
              <a:gd name="connsiteY4" fmla="*/ 357188 h 1441715"/>
              <a:gd name="connsiteX5" fmla="*/ 334653 w 1441715"/>
              <a:gd name="connsiteY5" fmla="*/ 423003 h 1441715"/>
              <a:gd name="connsiteX6" fmla="*/ 209236 w 1441715"/>
              <a:gd name="connsiteY6" fmla="*/ 209236 h 1441715"/>
              <a:gd name="connsiteX7" fmla="*/ 423003 w 1441715"/>
              <a:gd name="connsiteY7" fmla="*/ 334653 h 1441715"/>
              <a:gd name="connsiteX8" fmla="*/ 357188 w 1441715"/>
              <a:gd name="connsiteY8" fmla="*/ 95708 h 1441715"/>
              <a:gd name="connsiteX9" fmla="*/ 531212 w 1441715"/>
              <a:gd name="connsiteY9" fmla="*/ 272177 h 1441715"/>
              <a:gd name="connsiteX10" fmla="*/ 529481 w 1441715"/>
              <a:gd name="connsiteY10" fmla="*/ 24342 h 1441715"/>
              <a:gd name="connsiteX11" fmla="*/ 651899 w 1441715"/>
              <a:gd name="connsiteY11" fmla="*/ 239841 h 1441715"/>
              <a:gd name="connsiteX12" fmla="*/ 714375 w 1441715"/>
              <a:gd name="connsiteY12" fmla="*/ 0 h 1441715"/>
              <a:gd name="connsiteX13" fmla="*/ 776851 w 1441715"/>
              <a:gd name="connsiteY13" fmla="*/ 239841 h 1441715"/>
              <a:gd name="connsiteX14" fmla="*/ 899269 w 1441715"/>
              <a:gd name="connsiteY14" fmla="*/ 24342 h 1441715"/>
              <a:gd name="connsiteX15" fmla="*/ 897538 w 1441715"/>
              <a:gd name="connsiteY15" fmla="*/ 272177 h 1441715"/>
              <a:gd name="connsiteX16" fmla="*/ 1071563 w 1441715"/>
              <a:gd name="connsiteY16" fmla="*/ 95708 h 1441715"/>
              <a:gd name="connsiteX17" fmla="*/ 1005747 w 1441715"/>
              <a:gd name="connsiteY17" fmla="*/ 334653 h 1441715"/>
              <a:gd name="connsiteX18" fmla="*/ 1219514 w 1441715"/>
              <a:gd name="connsiteY18" fmla="*/ 209236 h 1441715"/>
              <a:gd name="connsiteX19" fmla="*/ 1094097 w 1441715"/>
              <a:gd name="connsiteY19" fmla="*/ 423003 h 1441715"/>
              <a:gd name="connsiteX20" fmla="*/ 1333042 w 1441715"/>
              <a:gd name="connsiteY20" fmla="*/ 357188 h 1441715"/>
              <a:gd name="connsiteX21" fmla="*/ 1156573 w 1441715"/>
              <a:gd name="connsiteY21" fmla="*/ 531212 h 1441715"/>
              <a:gd name="connsiteX22" fmla="*/ 1404408 w 1441715"/>
              <a:gd name="connsiteY22" fmla="*/ 529481 h 1441715"/>
              <a:gd name="connsiteX23" fmla="*/ 1188909 w 1441715"/>
              <a:gd name="connsiteY23" fmla="*/ 651899 h 1441715"/>
              <a:gd name="connsiteX24" fmla="*/ 1428750 w 1441715"/>
              <a:gd name="connsiteY24" fmla="*/ 714375 h 1441715"/>
              <a:gd name="connsiteX25" fmla="*/ 1188909 w 1441715"/>
              <a:gd name="connsiteY25" fmla="*/ 776851 h 1441715"/>
              <a:gd name="connsiteX26" fmla="*/ 1404408 w 1441715"/>
              <a:gd name="connsiteY26" fmla="*/ 899269 h 1441715"/>
              <a:gd name="connsiteX27" fmla="*/ 1156573 w 1441715"/>
              <a:gd name="connsiteY27" fmla="*/ 897538 h 1441715"/>
              <a:gd name="connsiteX28" fmla="*/ 1333042 w 1441715"/>
              <a:gd name="connsiteY28" fmla="*/ 1071563 h 1441715"/>
              <a:gd name="connsiteX29" fmla="*/ 1094097 w 1441715"/>
              <a:gd name="connsiteY29" fmla="*/ 1005747 h 1441715"/>
              <a:gd name="connsiteX30" fmla="*/ 1219514 w 1441715"/>
              <a:gd name="connsiteY30" fmla="*/ 1219514 h 1441715"/>
              <a:gd name="connsiteX31" fmla="*/ 1005747 w 1441715"/>
              <a:gd name="connsiteY31" fmla="*/ 1094097 h 1441715"/>
              <a:gd name="connsiteX32" fmla="*/ 1071563 w 1441715"/>
              <a:gd name="connsiteY32" fmla="*/ 1333042 h 1441715"/>
              <a:gd name="connsiteX33" fmla="*/ 897538 w 1441715"/>
              <a:gd name="connsiteY33" fmla="*/ 1156573 h 1441715"/>
              <a:gd name="connsiteX34" fmla="*/ 899269 w 1441715"/>
              <a:gd name="connsiteY34" fmla="*/ 1404408 h 1441715"/>
              <a:gd name="connsiteX35" fmla="*/ 776851 w 1441715"/>
              <a:gd name="connsiteY35" fmla="*/ 1188909 h 1441715"/>
              <a:gd name="connsiteX36" fmla="*/ 714375 w 1441715"/>
              <a:gd name="connsiteY36" fmla="*/ 1428750 h 1441715"/>
              <a:gd name="connsiteX37" fmla="*/ 651899 w 1441715"/>
              <a:gd name="connsiteY37" fmla="*/ 1188909 h 1441715"/>
              <a:gd name="connsiteX38" fmla="*/ 529481 w 1441715"/>
              <a:gd name="connsiteY38" fmla="*/ 1404408 h 1441715"/>
              <a:gd name="connsiteX39" fmla="*/ 531212 w 1441715"/>
              <a:gd name="connsiteY39" fmla="*/ 1156573 h 1441715"/>
              <a:gd name="connsiteX40" fmla="*/ 357188 w 1441715"/>
              <a:gd name="connsiteY40" fmla="*/ 1333042 h 1441715"/>
              <a:gd name="connsiteX41" fmla="*/ 423003 w 1441715"/>
              <a:gd name="connsiteY41" fmla="*/ 1094097 h 1441715"/>
              <a:gd name="connsiteX42" fmla="*/ 209236 w 1441715"/>
              <a:gd name="connsiteY42" fmla="*/ 1219514 h 1441715"/>
              <a:gd name="connsiteX43" fmla="*/ 334653 w 1441715"/>
              <a:gd name="connsiteY43" fmla="*/ 1005747 h 1441715"/>
              <a:gd name="connsiteX44" fmla="*/ 95708 w 1441715"/>
              <a:gd name="connsiteY44" fmla="*/ 1071563 h 1441715"/>
              <a:gd name="connsiteX45" fmla="*/ 272177 w 1441715"/>
              <a:gd name="connsiteY45" fmla="*/ 897538 h 1441715"/>
              <a:gd name="connsiteX46" fmla="*/ 24342 w 1441715"/>
              <a:gd name="connsiteY46" fmla="*/ 899269 h 1441715"/>
              <a:gd name="connsiteX47" fmla="*/ 239841 w 1441715"/>
              <a:gd name="connsiteY47" fmla="*/ 776851 h 1441715"/>
              <a:gd name="connsiteX48" fmla="*/ 0 w 1441715"/>
              <a:gd name="connsiteY48" fmla="*/ 714375 h 1441715"/>
              <a:gd name="connsiteX0" fmla="*/ 0 w 1441715"/>
              <a:gd name="connsiteY0" fmla="*/ 714375 h 1441715"/>
              <a:gd name="connsiteX1" fmla="*/ 239841 w 1441715"/>
              <a:gd name="connsiteY1" fmla="*/ 651899 h 1441715"/>
              <a:gd name="connsiteX2" fmla="*/ 24342 w 1441715"/>
              <a:gd name="connsiteY2" fmla="*/ 529481 h 1441715"/>
              <a:gd name="connsiteX3" fmla="*/ 272177 w 1441715"/>
              <a:gd name="connsiteY3" fmla="*/ 531212 h 1441715"/>
              <a:gd name="connsiteX4" fmla="*/ 95708 w 1441715"/>
              <a:gd name="connsiteY4" fmla="*/ 357188 h 1441715"/>
              <a:gd name="connsiteX5" fmla="*/ 334653 w 1441715"/>
              <a:gd name="connsiteY5" fmla="*/ 423003 h 1441715"/>
              <a:gd name="connsiteX6" fmla="*/ 209236 w 1441715"/>
              <a:gd name="connsiteY6" fmla="*/ 209236 h 1441715"/>
              <a:gd name="connsiteX7" fmla="*/ 423003 w 1441715"/>
              <a:gd name="connsiteY7" fmla="*/ 334653 h 1441715"/>
              <a:gd name="connsiteX8" fmla="*/ 357188 w 1441715"/>
              <a:gd name="connsiteY8" fmla="*/ 95708 h 1441715"/>
              <a:gd name="connsiteX9" fmla="*/ 531212 w 1441715"/>
              <a:gd name="connsiteY9" fmla="*/ 272177 h 1441715"/>
              <a:gd name="connsiteX10" fmla="*/ 529481 w 1441715"/>
              <a:gd name="connsiteY10" fmla="*/ 24342 h 1441715"/>
              <a:gd name="connsiteX11" fmla="*/ 651899 w 1441715"/>
              <a:gd name="connsiteY11" fmla="*/ 239841 h 1441715"/>
              <a:gd name="connsiteX12" fmla="*/ 714375 w 1441715"/>
              <a:gd name="connsiteY12" fmla="*/ 0 h 1441715"/>
              <a:gd name="connsiteX13" fmla="*/ 776851 w 1441715"/>
              <a:gd name="connsiteY13" fmla="*/ 239841 h 1441715"/>
              <a:gd name="connsiteX14" fmla="*/ 899269 w 1441715"/>
              <a:gd name="connsiteY14" fmla="*/ 24342 h 1441715"/>
              <a:gd name="connsiteX15" fmla="*/ 897538 w 1441715"/>
              <a:gd name="connsiteY15" fmla="*/ 272177 h 1441715"/>
              <a:gd name="connsiteX16" fmla="*/ 1071563 w 1441715"/>
              <a:gd name="connsiteY16" fmla="*/ 95708 h 1441715"/>
              <a:gd name="connsiteX17" fmla="*/ 1005747 w 1441715"/>
              <a:gd name="connsiteY17" fmla="*/ 334653 h 1441715"/>
              <a:gd name="connsiteX18" fmla="*/ 1219514 w 1441715"/>
              <a:gd name="connsiteY18" fmla="*/ 209236 h 1441715"/>
              <a:gd name="connsiteX19" fmla="*/ 1094097 w 1441715"/>
              <a:gd name="connsiteY19" fmla="*/ 423003 h 1441715"/>
              <a:gd name="connsiteX20" fmla="*/ 1333042 w 1441715"/>
              <a:gd name="connsiteY20" fmla="*/ 357188 h 1441715"/>
              <a:gd name="connsiteX21" fmla="*/ 1156573 w 1441715"/>
              <a:gd name="connsiteY21" fmla="*/ 531212 h 1441715"/>
              <a:gd name="connsiteX22" fmla="*/ 1404408 w 1441715"/>
              <a:gd name="connsiteY22" fmla="*/ 529481 h 1441715"/>
              <a:gd name="connsiteX23" fmla="*/ 1188909 w 1441715"/>
              <a:gd name="connsiteY23" fmla="*/ 651899 h 1441715"/>
              <a:gd name="connsiteX24" fmla="*/ 1428750 w 1441715"/>
              <a:gd name="connsiteY24" fmla="*/ 714375 h 1441715"/>
              <a:gd name="connsiteX25" fmla="*/ 1188909 w 1441715"/>
              <a:gd name="connsiteY25" fmla="*/ 776851 h 1441715"/>
              <a:gd name="connsiteX26" fmla="*/ 1404408 w 1441715"/>
              <a:gd name="connsiteY26" fmla="*/ 899269 h 1441715"/>
              <a:gd name="connsiteX27" fmla="*/ 1156573 w 1441715"/>
              <a:gd name="connsiteY27" fmla="*/ 897538 h 1441715"/>
              <a:gd name="connsiteX28" fmla="*/ 1333042 w 1441715"/>
              <a:gd name="connsiteY28" fmla="*/ 1071563 h 1441715"/>
              <a:gd name="connsiteX29" fmla="*/ 1094097 w 1441715"/>
              <a:gd name="connsiteY29" fmla="*/ 1005747 h 1441715"/>
              <a:gd name="connsiteX30" fmla="*/ 1219514 w 1441715"/>
              <a:gd name="connsiteY30" fmla="*/ 1219514 h 1441715"/>
              <a:gd name="connsiteX31" fmla="*/ 1005747 w 1441715"/>
              <a:gd name="connsiteY31" fmla="*/ 1094097 h 1441715"/>
              <a:gd name="connsiteX32" fmla="*/ 1071563 w 1441715"/>
              <a:gd name="connsiteY32" fmla="*/ 1333042 h 1441715"/>
              <a:gd name="connsiteX33" fmla="*/ 897538 w 1441715"/>
              <a:gd name="connsiteY33" fmla="*/ 1156573 h 1441715"/>
              <a:gd name="connsiteX34" fmla="*/ 899269 w 1441715"/>
              <a:gd name="connsiteY34" fmla="*/ 1404408 h 1441715"/>
              <a:gd name="connsiteX35" fmla="*/ 776851 w 1441715"/>
              <a:gd name="connsiteY35" fmla="*/ 1188909 h 1441715"/>
              <a:gd name="connsiteX36" fmla="*/ 714375 w 1441715"/>
              <a:gd name="connsiteY36" fmla="*/ 1428750 h 1441715"/>
              <a:gd name="connsiteX37" fmla="*/ 651899 w 1441715"/>
              <a:gd name="connsiteY37" fmla="*/ 1188909 h 1441715"/>
              <a:gd name="connsiteX38" fmla="*/ 529481 w 1441715"/>
              <a:gd name="connsiteY38" fmla="*/ 1404408 h 1441715"/>
              <a:gd name="connsiteX39" fmla="*/ 531212 w 1441715"/>
              <a:gd name="connsiteY39" fmla="*/ 1156573 h 1441715"/>
              <a:gd name="connsiteX40" fmla="*/ 357188 w 1441715"/>
              <a:gd name="connsiteY40" fmla="*/ 1333042 h 1441715"/>
              <a:gd name="connsiteX41" fmla="*/ 423003 w 1441715"/>
              <a:gd name="connsiteY41" fmla="*/ 1094097 h 1441715"/>
              <a:gd name="connsiteX42" fmla="*/ 209236 w 1441715"/>
              <a:gd name="connsiteY42" fmla="*/ 1219514 h 1441715"/>
              <a:gd name="connsiteX43" fmla="*/ 334653 w 1441715"/>
              <a:gd name="connsiteY43" fmla="*/ 1005747 h 1441715"/>
              <a:gd name="connsiteX44" fmla="*/ 95708 w 1441715"/>
              <a:gd name="connsiteY44" fmla="*/ 1071563 h 1441715"/>
              <a:gd name="connsiteX45" fmla="*/ 272177 w 1441715"/>
              <a:gd name="connsiteY45" fmla="*/ 897538 h 1441715"/>
              <a:gd name="connsiteX46" fmla="*/ 24342 w 1441715"/>
              <a:gd name="connsiteY46" fmla="*/ 899269 h 1441715"/>
              <a:gd name="connsiteX47" fmla="*/ 239841 w 1441715"/>
              <a:gd name="connsiteY47" fmla="*/ 776851 h 1441715"/>
              <a:gd name="connsiteX48" fmla="*/ 0 w 1441715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54680"/>
              <a:gd name="connsiteY0" fmla="*/ 714375 h 1441715"/>
              <a:gd name="connsiteX1" fmla="*/ 252806 w 1454680"/>
              <a:gd name="connsiteY1" fmla="*/ 651899 h 1441715"/>
              <a:gd name="connsiteX2" fmla="*/ 37307 w 1454680"/>
              <a:gd name="connsiteY2" fmla="*/ 529481 h 1441715"/>
              <a:gd name="connsiteX3" fmla="*/ 285142 w 1454680"/>
              <a:gd name="connsiteY3" fmla="*/ 531212 h 1441715"/>
              <a:gd name="connsiteX4" fmla="*/ 108673 w 1454680"/>
              <a:gd name="connsiteY4" fmla="*/ 357188 h 1441715"/>
              <a:gd name="connsiteX5" fmla="*/ 347618 w 1454680"/>
              <a:gd name="connsiteY5" fmla="*/ 423003 h 1441715"/>
              <a:gd name="connsiteX6" fmla="*/ 222201 w 1454680"/>
              <a:gd name="connsiteY6" fmla="*/ 209236 h 1441715"/>
              <a:gd name="connsiteX7" fmla="*/ 435968 w 1454680"/>
              <a:gd name="connsiteY7" fmla="*/ 334653 h 1441715"/>
              <a:gd name="connsiteX8" fmla="*/ 370153 w 1454680"/>
              <a:gd name="connsiteY8" fmla="*/ 95708 h 1441715"/>
              <a:gd name="connsiteX9" fmla="*/ 544177 w 1454680"/>
              <a:gd name="connsiteY9" fmla="*/ 272177 h 1441715"/>
              <a:gd name="connsiteX10" fmla="*/ 542446 w 1454680"/>
              <a:gd name="connsiteY10" fmla="*/ 24342 h 1441715"/>
              <a:gd name="connsiteX11" fmla="*/ 664864 w 1454680"/>
              <a:gd name="connsiteY11" fmla="*/ 239841 h 1441715"/>
              <a:gd name="connsiteX12" fmla="*/ 727340 w 1454680"/>
              <a:gd name="connsiteY12" fmla="*/ 0 h 1441715"/>
              <a:gd name="connsiteX13" fmla="*/ 789816 w 1454680"/>
              <a:gd name="connsiteY13" fmla="*/ 239841 h 1441715"/>
              <a:gd name="connsiteX14" fmla="*/ 912234 w 1454680"/>
              <a:gd name="connsiteY14" fmla="*/ 24342 h 1441715"/>
              <a:gd name="connsiteX15" fmla="*/ 910503 w 1454680"/>
              <a:gd name="connsiteY15" fmla="*/ 272177 h 1441715"/>
              <a:gd name="connsiteX16" fmla="*/ 1084528 w 1454680"/>
              <a:gd name="connsiteY16" fmla="*/ 95708 h 1441715"/>
              <a:gd name="connsiteX17" fmla="*/ 1018712 w 1454680"/>
              <a:gd name="connsiteY17" fmla="*/ 334653 h 1441715"/>
              <a:gd name="connsiteX18" fmla="*/ 1232479 w 1454680"/>
              <a:gd name="connsiteY18" fmla="*/ 209236 h 1441715"/>
              <a:gd name="connsiteX19" fmla="*/ 1107062 w 1454680"/>
              <a:gd name="connsiteY19" fmla="*/ 423003 h 1441715"/>
              <a:gd name="connsiteX20" fmla="*/ 1346007 w 1454680"/>
              <a:gd name="connsiteY20" fmla="*/ 357188 h 1441715"/>
              <a:gd name="connsiteX21" fmla="*/ 1169538 w 1454680"/>
              <a:gd name="connsiteY21" fmla="*/ 531212 h 1441715"/>
              <a:gd name="connsiteX22" fmla="*/ 1417373 w 1454680"/>
              <a:gd name="connsiteY22" fmla="*/ 529481 h 1441715"/>
              <a:gd name="connsiteX23" fmla="*/ 1201874 w 1454680"/>
              <a:gd name="connsiteY23" fmla="*/ 651899 h 1441715"/>
              <a:gd name="connsiteX24" fmla="*/ 1441715 w 1454680"/>
              <a:gd name="connsiteY24" fmla="*/ 714375 h 1441715"/>
              <a:gd name="connsiteX25" fmla="*/ 1201874 w 1454680"/>
              <a:gd name="connsiteY25" fmla="*/ 776851 h 1441715"/>
              <a:gd name="connsiteX26" fmla="*/ 1417373 w 1454680"/>
              <a:gd name="connsiteY26" fmla="*/ 899269 h 1441715"/>
              <a:gd name="connsiteX27" fmla="*/ 1169538 w 1454680"/>
              <a:gd name="connsiteY27" fmla="*/ 897538 h 1441715"/>
              <a:gd name="connsiteX28" fmla="*/ 1346007 w 1454680"/>
              <a:gd name="connsiteY28" fmla="*/ 1071563 h 1441715"/>
              <a:gd name="connsiteX29" fmla="*/ 1107062 w 1454680"/>
              <a:gd name="connsiteY29" fmla="*/ 1005747 h 1441715"/>
              <a:gd name="connsiteX30" fmla="*/ 1232479 w 1454680"/>
              <a:gd name="connsiteY30" fmla="*/ 1219514 h 1441715"/>
              <a:gd name="connsiteX31" fmla="*/ 1018712 w 1454680"/>
              <a:gd name="connsiteY31" fmla="*/ 1094097 h 1441715"/>
              <a:gd name="connsiteX32" fmla="*/ 1084528 w 1454680"/>
              <a:gd name="connsiteY32" fmla="*/ 1333042 h 1441715"/>
              <a:gd name="connsiteX33" fmla="*/ 910503 w 1454680"/>
              <a:gd name="connsiteY33" fmla="*/ 1156573 h 1441715"/>
              <a:gd name="connsiteX34" fmla="*/ 912234 w 1454680"/>
              <a:gd name="connsiteY34" fmla="*/ 1404408 h 1441715"/>
              <a:gd name="connsiteX35" fmla="*/ 789816 w 1454680"/>
              <a:gd name="connsiteY35" fmla="*/ 1188909 h 1441715"/>
              <a:gd name="connsiteX36" fmla="*/ 727340 w 1454680"/>
              <a:gd name="connsiteY36" fmla="*/ 1428750 h 1441715"/>
              <a:gd name="connsiteX37" fmla="*/ 664864 w 1454680"/>
              <a:gd name="connsiteY37" fmla="*/ 1188909 h 1441715"/>
              <a:gd name="connsiteX38" fmla="*/ 542446 w 1454680"/>
              <a:gd name="connsiteY38" fmla="*/ 1404408 h 1441715"/>
              <a:gd name="connsiteX39" fmla="*/ 544177 w 1454680"/>
              <a:gd name="connsiteY39" fmla="*/ 1156573 h 1441715"/>
              <a:gd name="connsiteX40" fmla="*/ 370153 w 1454680"/>
              <a:gd name="connsiteY40" fmla="*/ 1333042 h 1441715"/>
              <a:gd name="connsiteX41" fmla="*/ 435968 w 1454680"/>
              <a:gd name="connsiteY41" fmla="*/ 1094097 h 1441715"/>
              <a:gd name="connsiteX42" fmla="*/ 222201 w 1454680"/>
              <a:gd name="connsiteY42" fmla="*/ 1219514 h 1441715"/>
              <a:gd name="connsiteX43" fmla="*/ 347618 w 1454680"/>
              <a:gd name="connsiteY43" fmla="*/ 1005747 h 1441715"/>
              <a:gd name="connsiteX44" fmla="*/ 108673 w 1454680"/>
              <a:gd name="connsiteY44" fmla="*/ 1071563 h 1441715"/>
              <a:gd name="connsiteX45" fmla="*/ 285142 w 1454680"/>
              <a:gd name="connsiteY45" fmla="*/ 897538 h 1441715"/>
              <a:gd name="connsiteX46" fmla="*/ 37307 w 1454680"/>
              <a:gd name="connsiteY46" fmla="*/ 899269 h 1441715"/>
              <a:gd name="connsiteX47" fmla="*/ 252806 w 1454680"/>
              <a:gd name="connsiteY47" fmla="*/ 776851 h 1441715"/>
              <a:gd name="connsiteX48" fmla="*/ 12965 w 1454680"/>
              <a:gd name="connsiteY48" fmla="*/ 714375 h 1441715"/>
              <a:gd name="connsiteX0" fmla="*/ 12965 w 1441715"/>
              <a:gd name="connsiteY0" fmla="*/ 714375 h 1441715"/>
              <a:gd name="connsiteX1" fmla="*/ 252806 w 1441715"/>
              <a:gd name="connsiteY1" fmla="*/ 651899 h 1441715"/>
              <a:gd name="connsiteX2" fmla="*/ 37307 w 1441715"/>
              <a:gd name="connsiteY2" fmla="*/ 529481 h 1441715"/>
              <a:gd name="connsiteX3" fmla="*/ 285142 w 1441715"/>
              <a:gd name="connsiteY3" fmla="*/ 531212 h 1441715"/>
              <a:gd name="connsiteX4" fmla="*/ 108673 w 1441715"/>
              <a:gd name="connsiteY4" fmla="*/ 357188 h 1441715"/>
              <a:gd name="connsiteX5" fmla="*/ 347618 w 1441715"/>
              <a:gd name="connsiteY5" fmla="*/ 423003 h 1441715"/>
              <a:gd name="connsiteX6" fmla="*/ 222201 w 1441715"/>
              <a:gd name="connsiteY6" fmla="*/ 209236 h 1441715"/>
              <a:gd name="connsiteX7" fmla="*/ 435968 w 1441715"/>
              <a:gd name="connsiteY7" fmla="*/ 334653 h 1441715"/>
              <a:gd name="connsiteX8" fmla="*/ 370153 w 1441715"/>
              <a:gd name="connsiteY8" fmla="*/ 95708 h 1441715"/>
              <a:gd name="connsiteX9" fmla="*/ 544177 w 1441715"/>
              <a:gd name="connsiteY9" fmla="*/ 272177 h 1441715"/>
              <a:gd name="connsiteX10" fmla="*/ 542446 w 1441715"/>
              <a:gd name="connsiteY10" fmla="*/ 24342 h 1441715"/>
              <a:gd name="connsiteX11" fmla="*/ 664864 w 1441715"/>
              <a:gd name="connsiteY11" fmla="*/ 239841 h 1441715"/>
              <a:gd name="connsiteX12" fmla="*/ 727340 w 1441715"/>
              <a:gd name="connsiteY12" fmla="*/ 0 h 1441715"/>
              <a:gd name="connsiteX13" fmla="*/ 789816 w 1441715"/>
              <a:gd name="connsiteY13" fmla="*/ 239841 h 1441715"/>
              <a:gd name="connsiteX14" fmla="*/ 912234 w 1441715"/>
              <a:gd name="connsiteY14" fmla="*/ 24342 h 1441715"/>
              <a:gd name="connsiteX15" fmla="*/ 910503 w 1441715"/>
              <a:gd name="connsiteY15" fmla="*/ 272177 h 1441715"/>
              <a:gd name="connsiteX16" fmla="*/ 1084528 w 1441715"/>
              <a:gd name="connsiteY16" fmla="*/ 95708 h 1441715"/>
              <a:gd name="connsiteX17" fmla="*/ 1018712 w 1441715"/>
              <a:gd name="connsiteY17" fmla="*/ 334653 h 1441715"/>
              <a:gd name="connsiteX18" fmla="*/ 1232479 w 1441715"/>
              <a:gd name="connsiteY18" fmla="*/ 209236 h 1441715"/>
              <a:gd name="connsiteX19" fmla="*/ 1107062 w 1441715"/>
              <a:gd name="connsiteY19" fmla="*/ 423003 h 1441715"/>
              <a:gd name="connsiteX20" fmla="*/ 1346007 w 1441715"/>
              <a:gd name="connsiteY20" fmla="*/ 357188 h 1441715"/>
              <a:gd name="connsiteX21" fmla="*/ 1169538 w 1441715"/>
              <a:gd name="connsiteY21" fmla="*/ 531212 h 1441715"/>
              <a:gd name="connsiteX22" fmla="*/ 1417373 w 1441715"/>
              <a:gd name="connsiteY22" fmla="*/ 529481 h 1441715"/>
              <a:gd name="connsiteX23" fmla="*/ 1201874 w 1441715"/>
              <a:gd name="connsiteY23" fmla="*/ 651899 h 1441715"/>
              <a:gd name="connsiteX24" fmla="*/ 1441715 w 1441715"/>
              <a:gd name="connsiteY24" fmla="*/ 714375 h 1441715"/>
              <a:gd name="connsiteX25" fmla="*/ 1201874 w 1441715"/>
              <a:gd name="connsiteY25" fmla="*/ 776851 h 1441715"/>
              <a:gd name="connsiteX26" fmla="*/ 1417373 w 1441715"/>
              <a:gd name="connsiteY26" fmla="*/ 899269 h 1441715"/>
              <a:gd name="connsiteX27" fmla="*/ 1169538 w 1441715"/>
              <a:gd name="connsiteY27" fmla="*/ 897538 h 1441715"/>
              <a:gd name="connsiteX28" fmla="*/ 1346007 w 1441715"/>
              <a:gd name="connsiteY28" fmla="*/ 1071563 h 1441715"/>
              <a:gd name="connsiteX29" fmla="*/ 1107062 w 1441715"/>
              <a:gd name="connsiteY29" fmla="*/ 1005747 h 1441715"/>
              <a:gd name="connsiteX30" fmla="*/ 1232479 w 1441715"/>
              <a:gd name="connsiteY30" fmla="*/ 1219514 h 1441715"/>
              <a:gd name="connsiteX31" fmla="*/ 1018712 w 1441715"/>
              <a:gd name="connsiteY31" fmla="*/ 1094097 h 1441715"/>
              <a:gd name="connsiteX32" fmla="*/ 1084528 w 1441715"/>
              <a:gd name="connsiteY32" fmla="*/ 1333042 h 1441715"/>
              <a:gd name="connsiteX33" fmla="*/ 910503 w 1441715"/>
              <a:gd name="connsiteY33" fmla="*/ 1156573 h 1441715"/>
              <a:gd name="connsiteX34" fmla="*/ 912234 w 1441715"/>
              <a:gd name="connsiteY34" fmla="*/ 1404408 h 1441715"/>
              <a:gd name="connsiteX35" fmla="*/ 789816 w 1441715"/>
              <a:gd name="connsiteY35" fmla="*/ 1188909 h 1441715"/>
              <a:gd name="connsiteX36" fmla="*/ 727340 w 1441715"/>
              <a:gd name="connsiteY36" fmla="*/ 1428750 h 1441715"/>
              <a:gd name="connsiteX37" fmla="*/ 664864 w 1441715"/>
              <a:gd name="connsiteY37" fmla="*/ 1188909 h 1441715"/>
              <a:gd name="connsiteX38" fmla="*/ 542446 w 1441715"/>
              <a:gd name="connsiteY38" fmla="*/ 1404408 h 1441715"/>
              <a:gd name="connsiteX39" fmla="*/ 544177 w 1441715"/>
              <a:gd name="connsiteY39" fmla="*/ 1156573 h 1441715"/>
              <a:gd name="connsiteX40" fmla="*/ 370153 w 1441715"/>
              <a:gd name="connsiteY40" fmla="*/ 1333042 h 1441715"/>
              <a:gd name="connsiteX41" fmla="*/ 435968 w 1441715"/>
              <a:gd name="connsiteY41" fmla="*/ 1094097 h 1441715"/>
              <a:gd name="connsiteX42" fmla="*/ 222201 w 1441715"/>
              <a:gd name="connsiteY42" fmla="*/ 1219514 h 1441715"/>
              <a:gd name="connsiteX43" fmla="*/ 347618 w 1441715"/>
              <a:gd name="connsiteY43" fmla="*/ 1005747 h 1441715"/>
              <a:gd name="connsiteX44" fmla="*/ 108673 w 1441715"/>
              <a:gd name="connsiteY44" fmla="*/ 1071563 h 1441715"/>
              <a:gd name="connsiteX45" fmla="*/ 285142 w 1441715"/>
              <a:gd name="connsiteY45" fmla="*/ 897538 h 1441715"/>
              <a:gd name="connsiteX46" fmla="*/ 37307 w 1441715"/>
              <a:gd name="connsiteY46" fmla="*/ 899269 h 1441715"/>
              <a:gd name="connsiteX47" fmla="*/ 252806 w 1441715"/>
              <a:gd name="connsiteY47" fmla="*/ 776851 h 1441715"/>
              <a:gd name="connsiteX48" fmla="*/ 12965 w 1441715"/>
              <a:gd name="connsiteY48" fmla="*/ 714375 h 1441715"/>
              <a:gd name="connsiteX0" fmla="*/ 12965 w 1441715"/>
              <a:gd name="connsiteY0" fmla="*/ 714375 h 1441715"/>
              <a:gd name="connsiteX1" fmla="*/ 252806 w 1441715"/>
              <a:gd name="connsiteY1" fmla="*/ 651899 h 1441715"/>
              <a:gd name="connsiteX2" fmla="*/ 37307 w 1441715"/>
              <a:gd name="connsiteY2" fmla="*/ 529481 h 1441715"/>
              <a:gd name="connsiteX3" fmla="*/ 285142 w 1441715"/>
              <a:gd name="connsiteY3" fmla="*/ 531212 h 1441715"/>
              <a:gd name="connsiteX4" fmla="*/ 108673 w 1441715"/>
              <a:gd name="connsiteY4" fmla="*/ 357188 h 1441715"/>
              <a:gd name="connsiteX5" fmla="*/ 347618 w 1441715"/>
              <a:gd name="connsiteY5" fmla="*/ 423003 h 1441715"/>
              <a:gd name="connsiteX6" fmla="*/ 222201 w 1441715"/>
              <a:gd name="connsiteY6" fmla="*/ 209236 h 1441715"/>
              <a:gd name="connsiteX7" fmla="*/ 435968 w 1441715"/>
              <a:gd name="connsiteY7" fmla="*/ 334653 h 1441715"/>
              <a:gd name="connsiteX8" fmla="*/ 370153 w 1441715"/>
              <a:gd name="connsiteY8" fmla="*/ 95708 h 1441715"/>
              <a:gd name="connsiteX9" fmla="*/ 544177 w 1441715"/>
              <a:gd name="connsiteY9" fmla="*/ 272177 h 1441715"/>
              <a:gd name="connsiteX10" fmla="*/ 542446 w 1441715"/>
              <a:gd name="connsiteY10" fmla="*/ 24342 h 1441715"/>
              <a:gd name="connsiteX11" fmla="*/ 664864 w 1441715"/>
              <a:gd name="connsiteY11" fmla="*/ 239841 h 1441715"/>
              <a:gd name="connsiteX12" fmla="*/ 727340 w 1441715"/>
              <a:gd name="connsiteY12" fmla="*/ 0 h 1441715"/>
              <a:gd name="connsiteX13" fmla="*/ 789816 w 1441715"/>
              <a:gd name="connsiteY13" fmla="*/ 239841 h 1441715"/>
              <a:gd name="connsiteX14" fmla="*/ 912234 w 1441715"/>
              <a:gd name="connsiteY14" fmla="*/ 24342 h 1441715"/>
              <a:gd name="connsiteX15" fmla="*/ 910503 w 1441715"/>
              <a:gd name="connsiteY15" fmla="*/ 272177 h 1441715"/>
              <a:gd name="connsiteX16" fmla="*/ 1084528 w 1441715"/>
              <a:gd name="connsiteY16" fmla="*/ 95708 h 1441715"/>
              <a:gd name="connsiteX17" fmla="*/ 1018712 w 1441715"/>
              <a:gd name="connsiteY17" fmla="*/ 334653 h 1441715"/>
              <a:gd name="connsiteX18" fmla="*/ 1232479 w 1441715"/>
              <a:gd name="connsiteY18" fmla="*/ 209236 h 1441715"/>
              <a:gd name="connsiteX19" fmla="*/ 1107062 w 1441715"/>
              <a:gd name="connsiteY19" fmla="*/ 423003 h 1441715"/>
              <a:gd name="connsiteX20" fmla="*/ 1346007 w 1441715"/>
              <a:gd name="connsiteY20" fmla="*/ 357188 h 1441715"/>
              <a:gd name="connsiteX21" fmla="*/ 1169538 w 1441715"/>
              <a:gd name="connsiteY21" fmla="*/ 531212 h 1441715"/>
              <a:gd name="connsiteX22" fmla="*/ 1417373 w 1441715"/>
              <a:gd name="connsiteY22" fmla="*/ 529481 h 1441715"/>
              <a:gd name="connsiteX23" fmla="*/ 1201874 w 1441715"/>
              <a:gd name="connsiteY23" fmla="*/ 651899 h 1441715"/>
              <a:gd name="connsiteX24" fmla="*/ 1441715 w 1441715"/>
              <a:gd name="connsiteY24" fmla="*/ 714375 h 1441715"/>
              <a:gd name="connsiteX25" fmla="*/ 1201874 w 1441715"/>
              <a:gd name="connsiteY25" fmla="*/ 776851 h 1441715"/>
              <a:gd name="connsiteX26" fmla="*/ 1417373 w 1441715"/>
              <a:gd name="connsiteY26" fmla="*/ 899269 h 1441715"/>
              <a:gd name="connsiteX27" fmla="*/ 1169538 w 1441715"/>
              <a:gd name="connsiteY27" fmla="*/ 897538 h 1441715"/>
              <a:gd name="connsiteX28" fmla="*/ 1346007 w 1441715"/>
              <a:gd name="connsiteY28" fmla="*/ 1071563 h 1441715"/>
              <a:gd name="connsiteX29" fmla="*/ 1107062 w 1441715"/>
              <a:gd name="connsiteY29" fmla="*/ 1005747 h 1441715"/>
              <a:gd name="connsiteX30" fmla="*/ 1232479 w 1441715"/>
              <a:gd name="connsiteY30" fmla="*/ 1219514 h 1441715"/>
              <a:gd name="connsiteX31" fmla="*/ 1018712 w 1441715"/>
              <a:gd name="connsiteY31" fmla="*/ 1094097 h 1441715"/>
              <a:gd name="connsiteX32" fmla="*/ 1084528 w 1441715"/>
              <a:gd name="connsiteY32" fmla="*/ 1333042 h 1441715"/>
              <a:gd name="connsiteX33" fmla="*/ 910503 w 1441715"/>
              <a:gd name="connsiteY33" fmla="*/ 1156573 h 1441715"/>
              <a:gd name="connsiteX34" fmla="*/ 912234 w 1441715"/>
              <a:gd name="connsiteY34" fmla="*/ 1404408 h 1441715"/>
              <a:gd name="connsiteX35" fmla="*/ 789816 w 1441715"/>
              <a:gd name="connsiteY35" fmla="*/ 1188909 h 1441715"/>
              <a:gd name="connsiteX36" fmla="*/ 727340 w 1441715"/>
              <a:gd name="connsiteY36" fmla="*/ 1428750 h 1441715"/>
              <a:gd name="connsiteX37" fmla="*/ 664864 w 1441715"/>
              <a:gd name="connsiteY37" fmla="*/ 1188909 h 1441715"/>
              <a:gd name="connsiteX38" fmla="*/ 542446 w 1441715"/>
              <a:gd name="connsiteY38" fmla="*/ 1404408 h 1441715"/>
              <a:gd name="connsiteX39" fmla="*/ 544177 w 1441715"/>
              <a:gd name="connsiteY39" fmla="*/ 1156573 h 1441715"/>
              <a:gd name="connsiteX40" fmla="*/ 370153 w 1441715"/>
              <a:gd name="connsiteY40" fmla="*/ 1333042 h 1441715"/>
              <a:gd name="connsiteX41" fmla="*/ 435968 w 1441715"/>
              <a:gd name="connsiteY41" fmla="*/ 1094097 h 1441715"/>
              <a:gd name="connsiteX42" fmla="*/ 222201 w 1441715"/>
              <a:gd name="connsiteY42" fmla="*/ 1219514 h 1441715"/>
              <a:gd name="connsiteX43" fmla="*/ 347618 w 1441715"/>
              <a:gd name="connsiteY43" fmla="*/ 1005747 h 1441715"/>
              <a:gd name="connsiteX44" fmla="*/ 108673 w 1441715"/>
              <a:gd name="connsiteY44" fmla="*/ 1071563 h 1441715"/>
              <a:gd name="connsiteX45" fmla="*/ 285142 w 1441715"/>
              <a:gd name="connsiteY45" fmla="*/ 897538 h 1441715"/>
              <a:gd name="connsiteX46" fmla="*/ 37307 w 1441715"/>
              <a:gd name="connsiteY46" fmla="*/ 899269 h 1441715"/>
              <a:gd name="connsiteX47" fmla="*/ 252806 w 1441715"/>
              <a:gd name="connsiteY47" fmla="*/ 776851 h 1441715"/>
              <a:gd name="connsiteX48" fmla="*/ 12965 w 1441715"/>
              <a:gd name="connsiteY48" fmla="*/ 714375 h 1441715"/>
              <a:gd name="connsiteX0" fmla="*/ 12965 w 1441715"/>
              <a:gd name="connsiteY0" fmla="*/ 714375 h 1441715"/>
              <a:gd name="connsiteX1" fmla="*/ 252806 w 1441715"/>
              <a:gd name="connsiteY1" fmla="*/ 651899 h 1441715"/>
              <a:gd name="connsiteX2" fmla="*/ 37307 w 1441715"/>
              <a:gd name="connsiteY2" fmla="*/ 529481 h 1441715"/>
              <a:gd name="connsiteX3" fmla="*/ 285142 w 1441715"/>
              <a:gd name="connsiteY3" fmla="*/ 531212 h 1441715"/>
              <a:gd name="connsiteX4" fmla="*/ 108673 w 1441715"/>
              <a:gd name="connsiteY4" fmla="*/ 357188 h 1441715"/>
              <a:gd name="connsiteX5" fmla="*/ 347618 w 1441715"/>
              <a:gd name="connsiteY5" fmla="*/ 423003 h 1441715"/>
              <a:gd name="connsiteX6" fmla="*/ 222201 w 1441715"/>
              <a:gd name="connsiteY6" fmla="*/ 209236 h 1441715"/>
              <a:gd name="connsiteX7" fmla="*/ 435968 w 1441715"/>
              <a:gd name="connsiteY7" fmla="*/ 334653 h 1441715"/>
              <a:gd name="connsiteX8" fmla="*/ 370153 w 1441715"/>
              <a:gd name="connsiteY8" fmla="*/ 95708 h 1441715"/>
              <a:gd name="connsiteX9" fmla="*/ 544177 w 1441715"/>
              <a:gd name="connsiteY9" fmla="*/ 272177 h 1441715"/>
              <a:gd name="connsiteX10" fmla="*/ 542446 w 1441715"/>
              <a:gd name="connsiteY10" fmla="*/ 24342 h 1441715"/>
              <a:gd name="connsiteX11" fmla="*/ 664864 w 1441715"/>
              <a:gd name="connsiteY11" fmla="*/ 239841 h 1441715"/>
              <a:gd name="connsiteX12" fmla="*/ 727340 w 1441715"/>
              <a:gd name="connsiteY12" fmla="*/ 0 h 1441715"/>
              <a:gd name="connsiteX13" fmla="*/ 789816 w 1441715"/>
              <a:gd name="connsiteY13" fmla="*/ 239841 h 1441715"/>
              <a:gd name="connsiteX14" fmla="*/ 912234 w 1441715"/>
              <a:gd name="connsiteY14" fmla="*/ 24342 h 1441715"/>
              <a:gd name="connsiteX15" fmla="*/ 910503 w 1441715"/>
              <a:gd name="connsiteY15" fmla="*/ 272177 h 1441715"/>
              <a:gd name="connsiteX16" fmla="*/ 1084528 w 1441715"/>
              <a:gd name="connsiteY16" fmla="*/ 95708 h 1441715"/>
              <a:gd name="connsiteX17" fmla="*/ 1018712 w 1441715"/>
              <a:gd name="connsiteY17" fmla="*/ 334653 h 1441715"/>
              <a:gd name="connsiteX18" fmla="*/ 1232479 w 1441715"/>
              <a:gd name="connsiteY18" fmla="*/ 209236 h 1441715"/>
              <a:gd name="connsiteX19" fmla="*/ 1107062 w 1441715"/>
              <a:gd name="connsiteY19" fmla="*/ 423003 h 1441715"/>
              <a:gd name="connsiteX20" fmla="*/ 1346007 w 1441715"/>
              <a:gd name="connsiteY20" fmla="*/ 357188 h 1441715"/>
              <a:gd name="connsiteX21" fmla="*/ 1169538 w 1441715"/>
              <a:gd name="connsiteY21" fmla="*/ 531212 h 1441715"/>
              <a:gd name="connsiteX22" fmla="*/ 1417373 w 1441715"/>
              <a:gd name="connsiteY22" fmla="*/ 529481 h 1441715"/>
              <a:gd name="connsiteX23" fmla="*/ 1201874 w 1441715"/>
              <a:gd name="connsiteY23" fmla="*/ 651899 h 1441715"/>
              <a:gd name="connsiteX24" fmla="*/ 1441715 w 1441715"/>
              <a:gd name="connsiteY24" fmla="*/ 714375 h 1441715"/>
              <a:gd name="connsiteX25" fmla="*/ 1201874 w 1441715"/>
              <a:gd name="connsiteY25" fmla="*/ 776851 h 1441715"/>
              <a:gd name="connsiteX26" fmla="*/ 1417373 w 1441715"/>
              <a:gd name="connsiteY26" fmla="*/ 899269 h 1441715"/>
              <a:gd name="connsiteX27" fmla="*/ 1169538 w 1441715"/>
              <a:gd name="connsiteY27" fmla="*/ 897538 h 1441715"/>
              <a:gd name="connsiteX28" fmla="*/ 1346007 w 1441715"/>
              <a:gd name="connsiteY28" fmla="*/ 1071563 h 1441715"/>
              <a:gd name="connsiteX29" fmla="*/ 1107062 w 1441715"/>
              <a:gd name="connsiteY29" fmla="*/ 1005747 h 1441715"/>
              <a:gd name="connsiteX30" fmla="*/ 1232479 w 1441715"/>
              <a:gd name="connsiteY30" fmla="*/ 1219514 h 1441715"/>
              <a:gd name="connsiteX31" fmla="*/ 1018712 w 1441715"/>
              <a:gd name="connsiteY31" fmla="*/ 1094097 h 1441715"/>
              <a:gd name="connsiteX32" fmla="*/ 1084528 w 1441715"/>
              <a:gd name="connsiteY32" fmla="*/ 1333042 h 1441715"/>
              <a:gd name="connsiteX33" fmla="*/ 910503 w 1441715"/>
              <a:gd name="connsiteY33" fmla="*/ 1156573 h 1441715"/>
              <a:gd name="connsiteX34" fmla="*/ 912234 w 1441715"/>
              <a:gd name="connsiteY34" fmla="*/ 1404408 h 1441715"/>
              <a:gd name="connsiteX35" fmla="*/ 789816 w 1441715"/>
              <a:gd name="connsiteY35" fmla="*/ 1188909 h 1441715"/>
              <a:gd name="connsiteX36" fmla="*/ 727340 w 1441715"/>
              <a:gd name="connsiteY36" fmla="*/ 1428750 h 1441715"/>
              <a:gd name="connsiteX37" fmla="*/ 664864 w 1441715"/>
              <a:gd name="connsiteY37" fmla="*/ 1188909 h 1441715"/>
              <a:gd name="connsiteX38" fmla="*/ 542446 w 1441715"/>
              <a:gd name="connsiteY38" fmla="*/ 1404408 h 1441715"/>
              <a:gd name="connsiteX39" fmla="*/ 544177 w 1441715"/>
              <a:gd name="connsiteY39" fmla="*/ 1156573 h 1441715"/>
              <a:gd name="connsiteX40" fmla="*/ 370153 w 1441715"/>
              <a:gd name="connsiteY40" fmla="*/ 1333042 h 1441715"/>
              <a:gd name="connsiteX41" fmla="*/ 435968 w 1441715"/>
              <a:gd name="connsiteY41" fmla="*/ 1094097 h 1441715"/>
              <a:gd name="connsiteX42" fmla="*/ 222201 w 1441715"/>
              <a:gd name="connsiteY42" fmla="*/ 1219514 h 1441715"/>
              <a:gd name="connsiteX43" fmla="*/ 347618 w 1441715"/>
              <a:gd name="connsiteY43" fmla="*/ 1005747 h 1441715"/>
              <a:gd name="connsiteX44" fmla="*/ 108673 w 1441715"/>
              <a:gd name="connsiteY44" fmla="*/ 1071563 h 1441715"/>
              <a:gd name="connsiteX45" fmla="*/ 285142 w 1441715"/>
              <a:gd name="connsiteY45" fmla="*/ 897538 h 1441715"/>
              <a:gd name="connsiteX46" fmla="*/ 37307 w 1441715"/>
              <a:gd name="connsiteY46" fmla="*/ 899269 h 1441715"/>
              <a:gd name="connsiteX47" fmla="*/ 252806 w 1441715"/>
              <a:gd name="connsiteY47" fmla="*/ 776851 h 1441715"/>
              <a:gd name="connsiteX48" fmla="*/ 12965 w 1441715"/>
              <a:gd name="connsiteY48" fmla="*/ 714375 h 1441715"/>
              <a:gd name="connsiteX0" fmla="*/ 12965 w 1441715"/>
              <a:gd name="connsiteY0" fmla="*/ 714375 h 1441715"/>
              <a:gd name="connsiteX1" fmla="*/ 252806 w 1441715"/>
              <a:gd name="connsiteY1" fmla="*/ 651899 h 1441715"/>
              <a:gd name="connsiteX2" fmla="*/ 37307 w 1441715"/>
              <a:gd name="connsiteY2" fmla="*/ 529481 h 1441715"/>
              <a:gd name="connsiteX3" fmla="*/ 285142 w 1441715"/>
              <a:gd name="connsiteY3" fmla="*/ 531212 h 1441715"/>
              <a:gd name="connsiteX4" fmla="*/ 108673 w 1441715"/>
              <a:gd name="connsiteY4" fmla="*/ 357188 h 1441715"/>
              <a:gd name="connsiteX5" fmla="*/ 347618 w 1441715"/>
              <a:gd name="connsiteY5" fmla="*/ 423003 h 1441715"/>
              <a:gd name="connsiteX6" fmla="*/ 222201 w 1441715"/>
              <a:gd name="connsiteY6" fmla="*/ 209236 h 1441715"/>
              <a:gd name="connsiteX7" fmla="*/ 435968 w 1441715"/>
              <a:gd name="connsiteY7" fmla="*/ 334653 h 1441715"/>
              <a:gd name="connsiteX8" fmla="*/ 370153 w 1441715"/>
              <a:gd name="connsiteY8" fmla="*/ 95708 h 1441715"/>
              <a:gd name="connsiteX9" fmla="*/ 544177 w 1441715"/>
              <a:gd name="connsiteY9" fmla="*/ 272177 h 1441715"/>
              <a:gd name="connsiteX10" fmla="*/ 542446 w 1441715"/>
              <a:gd name="connsiteY10" fmla="*/ 24342 h 1441715"/>
              <a:gd name="connsiteX11" fmla="*/ 664864 w 1441715"/>
              <a:gd name="connsiteY11" fmla="*/ 239841 h 1441715"/>
              <a:gd name="connsiteX12" fmla="*/ 727340 w 1441715"/>
              <a:gd name="connsiteY12" fmla="*/ 0 h 1441715"/>
              <a:gd name="connsiteX13" fmla="*/ 789816 w 1441715"/>
              <a:gd name="connsiteY13" fmla="*/ 239841 h 1441715"/>
              <a:gd name="connsiteX14" fmla="*/ 912234 w 1441715"/>
              <a:gd name="connsiteY14" fmla="*/ 24342 h 1441715"/>
              <a:gd name="connsiteX15" fmla="*/ 910503 w 1441715"/>
              <a:gd name="connsiteY15" fmla="*/ 272177 h 1441715"/>
              <a:gd name="connsiteX16" fmla="*/ 1084528 w 1441715"/>
              <a:gd name="connsiteY16" fmla="*/ 95708 h 1441715"/>
              <a:gd name="connsiteX17" fmla="*/ 1018712 w 1441715"/>
              <a:gd name="connsiteY17" fmla="*/ 334653 h 1441715"/>
              <a:gd name="connsiteX18" fmla="*/ 1232479 w 1441715"/>
              <a:gd name="connsiteY18" fmla="*/ 209236 h 1441715"/>
              <a:gd name="connsiteX19" fmla="*/ 1107062 w 1441715"/>
              <a:gd name="connsiteY19" fmla="*/ 423003 h 1441715"/>
              <a:gd name="connsiteX20" fmla="*/ 1346007 w 1441715"/>
              <a:gd name="connsiteY20" fmla="*/ 357188 h 1441715"/>
              <a:gd name="connsiteX21" fmla="*/ 1169538 w 1441715"/>
              <a:gd name="connsiteY21" fmla="*/ 531212 h 1441715"/>
              <a:gd name="connsiteX22" fmla="*/ 1417373 w 1441715"/>
              <a:gd name="connsiteY22" fmla="*/ 529481 h 1441715"/>
              <a:gd name="connsiteX23" fmla="*/ 1201874 w 1441715"/>
              <a:gd name="connsiteY23" fmla="*/ 651899 h 1441715"/>
              <a:gd name="connsiteX24" fmla="*/ 1441715 w 1441715"/>
              <a:gd name="connsiteY24" fmla="*/ 714375 h 1441715"/>
              <a:gd name="connsiteX25" fmla="*/ 1201874 w 1441715"/>
              <a:gd name="connsiteY25" fmla="*/ 776851 h 1441715"/>
              <a:gd name="connsiteX26" fmla="*/ 1417373 w 1441715"/>
              <a:gd name="connsiteY26" fmla="*/ 899269 h 1441715"/>
              <a:gd name="connsiteX27" fmla="*/ 1169538 w 1441715"/>
              <a:gd name="connsiteY27" fmla="*/ 897538 h 1441715"/>
              <a:gd name="connsiteX28" fmla="*/ 1346007 w 1441715"/>
              <a:gd name="connsiteY28" fmla="*/ 1071563 h 1441715"/>
              <a:gd name="connsiteX29" fmla="*/ 1107062 w 1441715"/>
              <a:gd name="connsiteY29" fmla="*/ 1005747 h 1441715"/>
              <a:gd name="connsiteX30" fmla="*/ 1232479 w 1441715"/>
              <a:gd name="connsiteY30" fmla="*/ 1219514 h 1441715"/>
              <a:gd name="connsiteX31" fmla="*/ 1018712 w 1441715"/>
              <a:gd name="connsiteY31" fmla="*/ 1094097 h 1441715"/>
              <a:gd name="connsiteX32" fmla="*/ 1084528 w 1441715"/>
              <a:gd name="connsiteY32" fmla="*/ 1333042 h 1441715"/>
              <a:gd name="connsiteX33" fmla="*/ 910503 w 1441715"/>
              <a:gd name="connsiteY33" fmla="*/ 1156573 h 1441715"/>
              <a:gd name="connsiteX34" fmla="*/ 912234 w 1441715"/>
              <a:gd name="connsiteY34" fmla="*/ 1404408 h 1441715"/>
              <a:gd name="connsiteX35" fmla="*/ 789816 w 1441715"/>
              <a:gd name="connsiteY35" fmla="*/ 1188909 h 1441715"/>
              <a:gd name="connsiteX36" fmla="*/ 727340 w 1441715"/>
              <a:gd name="connsiteY36" fmla="*/ 1428750 h 1441715"/>
              <a:gd name="connsiteX37" fmla="*/ 664864 w 1441715"/>
              <a:gd name="connsiteY37" fmla="*/ 1188909 h 1441715"/>
              <a:gd name="connsiteX38" fmla="*/ 542446 w 1441715"/>
              <a:gd name="connsiteY38" fmla="*/ 1404408 h 1441715"/>
              <a:gd name="connsiteX39" fmla="*/ 544177 w 1441715"/>
              <a:gd name="connsiteY39" fmla="*/ 1156573 h 1441715"/>
              <a:gd name="connsiteX40" fmla="*/ 370153 w 1441715"/>
              <a:gd name="connsiteY40" fmla="*/ 1333042 h 1441715"/>
              <a:gd name="connsiteX41" fmla="*/ 435968 w 1441715"/>
              <a:gd name="connsiteY41" fmla="*/ 1094097 h 1441715"/>
              <a:gd name="connsiteX42" fmla="*/ 222201 w 1441715"/>
              <a:gd name="connsiteY42" fmla="*/ 1219514 h 1441715"/>
              <a:gd name="connsiteX43" fmla="*/ 347618 w 1441715"/>
              <a:gd name="connsiteY43" fmla="*/ 1005747 h 1441715"/>
              <a:gd name="connsiteX44" fmla="*/ 108673 w 1441715"/>
              <a:gd name="connsiteY44" fmla="*/ 1071563 h 1441715"/>
              <a:gd name="connsiteX45" fmla="*/ 285142 w 1441715"/>
              <a:gd name="connsiteY45" fmla="*/ 897538 h 1441715"/>
              <a:gd name="connsiteX46" fmla="*/ 37307 w 1441715"/>
              <a:gd name="connsiteY46" fmla="*/ 899269 h 1441715"/>
              <a:gd name="connsiteX47" fmla="*/ 252806 w 1441715"/>
              <a:gd name="connsiteY47" fmla="*/ 776851 h 1441715"/>
              <a:gd name="connsiteX48" fmla="*/ 12965 w 1441715"/>
              <a:gd name="connsiteY48" fmla="*/ 714375 h 1441715"/>
              <a:gd name="connsiteX0" fmla="*/ 12965 w 1441715"/>
              <a:gd name="connsiteY0" fmla="*/ 714375 h 1441715"/>
              <a:gd name="connsiteX1" fmla="*/ 252806 w 1441715"/>
              <a:gd name="connsiteY1" fmla="*/ 651899 h 1441715"/>
              <a:gd name="connsiteX2" fmla="*/ 37307 w 1441715"/>
              <a:gd name="connsiteY2" fmla="*/ 529481 h 1441715"/>
              <a:gd name="connsiteX3" fmla="*/ 285142 w 1441715"/>
              <a:gd name="connsiteY3" fmla="*/ 531212 h 1441715"/>
              <a:gd name="connsiteX4" fmla="*/ 108673 w 1441715"/>
              <a:gd name="connsiteY4" fmla="*/ 357188 h 1441715"/>
              <a:gd name="connsiteX5" fmla="*/ 347618 w 1441715"/>
              <a:gd name="connsiteY5" fmla="*/ 423003 h 1441715"/>
              <a:gd name="connsiteX6" fmla="*/ 222201 w 1441715"/>
              <a:gd name="connsiteY6" fmla="*/ 209236 h 1441715"/>
              <a:gd name="connsiteX7" fmla="*/ 435968 w 1441715"/>
              <a:gd name="connsiteY7" fmla="*/ 334653 h 1441715"/>
              <a:gd name="connsiteX8" fmla="*/ 370153 w 1441715"/>
              <a:gd name="connsiteY8" fmla="*/ 95708 h 1441715"/>
              <a:gd name="connsiteX9" fmla="*/ 544177 w 1441715"/>
              <a:gd name="connsiteY9" fmla="*/ 272177 h 1441715"/>
              <a:gd name="connsiteX10" fmla="*/ 542446 w 1441715"/>
              <a:gd name="connsiteY10" fmla="*/ 24342 h 1441715"/>
              <a:gd name="connsiteX11" fmla="*/ 664864 w 1441715"/>
              <a:gd name="connsiteY11" fmla="*/ 239841 h 1441715"/>
              <a:gd name="connsiteX12" fmla="*/ 727340 w 1441715"/>
              <a:gd name="connsiteY12" fmla="*/ 0 h 1441715"/>
              <a:gd name="connsiteX13" fmla="*/ 789816 w 1441715"/>
              <a:gd name="connsiteY13" fmla="*/ 239841 h 1441715"/>
              <a:gd name="connsiteX14" fmla="*/ 912234 w 1441715"/>
              <a:gd name="connsiteY14" fmla="*/ 24342 h 1441715"/>
              <a:gd name="connsiteX15" fmla="*/ 910503 w 1441715"/>
              <a:gd name="connsiteY15" fmla="*/ 272177 h 1441715"/>
              <a:gd name="connsiteX16" fmla="*/ 1084528 w 1441715"/>
              <a:gd name="connsiteY16" fmla="*/ 95708 h 1441715"/>
              <a:gd name="connsiteX17" fmla="*/ 1018712 w 1441715"/>
              <a:gd name="connsiteY17" fmla="*/ 334653 h 1441715"/>
              <a:gd name="connsiteX18" fmla="*/ 1232479 w 1441715"/>
              <a:gd name="connsiteY18" fmla="*/ 209236 h 1441715"/>
              <a:gd name="connsiteX19" fmla="*/ 1107062 w 1441715"/>
              <a:gd name="connsiteY19" fmla="*/ 423003 h 1441715"/>
              <a:gd name="connsiteX20" fmla="*/ 1346007 w 1441715"/>
              <a:gd name="connsiteY20" fmla="*/ 357188 h 1441715"/>
              <a:gd name="connsiteX21" fmla="*/ 1169538 w 1441715"/>
              <a:gd name="connsiteY21" fmla="*/ 531212 h 1441715"/>
              <a:gd name="connsiteX22" fmla="*/ 1417373 w 1441715"/>
              <a:gd name="connsiteY22" fmla="*/ 529481 h 1441715"/>
              <a:gd name="connsiteX23" fmla="*/ 1201874 w 1441715"/>
              <a:gd name="connsiteY23" fmla="*/ 651899 h 1441715"/>
              <a:gd name="connsiteX24" fmla="*/ 1441715 w 1441715"/>
              <a:gd name="connsiteY24" fmla="*/ 714375 h 1441715"/>
              <a:gd name="connsiteX25" fmla="*/ 1201874 w 1441715"/>
              <a:gd name="connsiteY25" fmla="*/ 776851 h 1441715"/>
              <a:gd name="connsiteX26" fmla="*/ 1417373 w 1441715"/>
              <a:gd name="connsiteY26" fmla="*/ 899269 h 1441715"/>
              <a:gd name="connsiteX27" fmla="*/ 1169538 w 1441715"/>
              <a:gd name="connsiteY27" fmla="*/ 897538 h 1441715"/>
              <a:gd name="connsiteX28" fmla="*/ 1346007 w 1441715"/>
              <a:gd name="connsiteY28" fmla="*/ 1071563 h 1441715"/>
              <a:gd name="connsiteX29" fmla="*/ 1107062 w 1441715"/>
              <a:gd name="connsiteY29" fmla="*/ 1005747 h 1441715"/>
              <a:gd name="connsiteX30" fmla="*/ 1232479 w 1441715"/>
              <a:gd name="connsiteY30" fmla="*/ 1219514 h 1441715"/>
              <a:gd name="connsiteX31" fmla="*/ 1018712 w 1441715"/>
              <a:gd name="connsiteY31" fmla="*/ 1094097 h 1441715"/>
              <a:gd name="connsiteX32" fmla="*/ 1084528 w 1441715"/>
              <a:gd name="connsiteY32" fmla="*/ 1333042 h 1441715"/>
              <a:gd name="connsiteX33" fmla="*/ 910503 w 1441715"/>
              <a:gd name="connsiteY33" fmla="*/ 1156573 h 1441715"/>
              <a:gd name="connsiteX34" fmla="*/ 912234 w 1441715"/>
              <a:gd name="connsiteY34" fmla="*/ 1404408 h 1441715"/>
              <a:gd name="connsiteX35" fmla="*/ 789816 w 1441715"/>
              <a:gd name="connsiteY35" fmla="*/ 1188909 h 1441715"/>
              <a:gd name="connsiteX36" fmla="*/ 727340 w 1441715"/>
              <a:gd name="connsiteY36" fmla="*/ 1428750 h 1441715"/>
              <a:gd name="connsiteX37" fmla="*/ 664864 w 1441715"/>
              <a:gd name="connsiteY37" fmla="*/ 1188909 h 1441715"/>
              <a:gd name="connsiteX38" fmla="*/ 542446 w 1441715"/>
              <a:gd name="connsiteY38" fmla="*/ 1404408 h 1441715"/>
              <a:gd name="connsiteX39" fmla="*/ 544177 w 1441715"/>
              <a:gd name="connsiteY39" fmla="*/ 1156573 h 1441715"/>
              <a:gd name="connsiteX40" fmla="*/ 370153 w 1441715"/>
              <a:gd name="connsiteY40" fmla="*/ 1333042 h 1441715"/>
              <a:gd name="connsiteX41" fmla="*/ 435968 w 1441715"/>
              <a:gd name="connsiteY41" fmla="*/ 1094097 h 1441715"/>
              <a:gd name="connsiteX42" fmla="*/ 222201 w 1441715"/>
              <a:gd name="connsiteY42" fmla="*/ 1219514 h 1441715"/>
              <a:gd name="connsiteX43" fmla="*/ 347618 w 1441715"/>
              <a:gd name="connsiteY43" fmla="*/ 1005747 h 1441715"/>
              <a:gd name="connsiteX44" fmla="*/ 108673 w 1441715"/>
              <a:gd name="connsiteY44" fmla="*/ 1071563 h 1441715"/>
              <a:gd name="connsiteX45" fmla="*/ 285142 w 1441715"/>
              <a:gd name="connsiteY45" fmla="*/ 897538 h 1441715"/>
              <a:gd name="connsiteX46" fmla="*/ 37307 w 1441715"/>
              <a:gd name="connsiteY46" fmla="*/ 899269 h 1441715"/>
              <a:gd name="connsiteX47" fmla="*/ 252806 w 1441715"/>
              <a:gd name="connsiteY47" fmla="*/ 776851 h 1441715"/>
              <a:gd name="connsiteX48" fmla="*/ 12965 w 1441715"/>
              <a:gd name="connsiteY48" fmla="*/ 714375 h 1441715"/>
              <a:gd name="connsiteX0" fmla="*/ 12965 w 1441715"/>
              <a:gd name="connsiteY0" fmla="*/ 714375 h 1441715"/>
              <a:gd name="connsiteX1" fmla="*/ 252806 w 1441715"/>
              <a:gd name="connsiteY1" fmla="*/ 651899 h 1441715"/>
              <a:gd name="connsiteX2" fmla="*/ 37307 w 1441715"/>
              <a:gd name="connsiteY2" fmla="*/ 529481 h 1441715"/>
              <a:gd name="connsiteX3" fmla="*/ 285142 w 1441715"/>
              <a:gd name="connsiteY3" fmla="*/ 531212 h 1441715"/>
              <a:gd name="connsiteX4" fmla="*/ 108673 w 1441715"/>
              <a:gd name="connsiteY4" fmla="*/ 357188 h 1441715"/>
              <a:gd name="connsiteX5" fmla="*/ 347618 w 1441715"/>
              <a:gd name="connsiteY5" fmla="*/ 423003 h 1441715"/>
              <a:gd name="connsiteX6" fmla="*/ 222201 w 1441715"/>
              <a:gd name="connsiteY6" fmla="*/ 209236 h 1441715"/>
              <a:gd name="connsiteX7" fmla="*/ 435968 w 1441715"/>
              <a:gd name="connsiteY7" fmla="*/ 334653 h 1441715"/>
              <a:gd name="connsiteX8" fmla="*/ 370153 w 1441715"/>
              <a:gd name="connsiteY8" fmla="*/ 95708 h 1441715"/>
              <a:gd name="connsiteX9" fmla="*/ 544177 w 1441715"/>
              <a:gd name="connsiteY9" fmla="*/ 272177 h 1441715"/>
              <a:gd name="connsiteX10" fmla="*/ 542446 w 1441715"/>
              <a:gd name="connsiteY10" fmla="*/ 24342 h 1441715"/>
              <a:gd name="connsiteX11" fmla="*/ 664864 w 1441715"/>
              <a:gd name="connsiteY11" fmla="*/ 239841 h 1441715"/>
              <a:gd name="connsiteX12" fmla="*/ 727340 w 1441715"/>
              <a:gd name="connsiteY12" fmla="*/ 0 h 1441715"/>
              <a:gd name="connsiteX13" fmla="*/ 789816 w 1441715"/>
              <a:gd name="connsiteY13" fmla="*/ 239841 h 1441715"/>
              <a:gd name="connsiteX14" fmla="*/ 912234 w 1441715"/>
              <a:gd name="connsiteY14" fmla="*/ 24342 h 1441715"/>
              <a:gd name="connsiteX15" fmla="*/ 910503 w 1441715"/>
              <a:gd name="connsiteY15" fmla="*/ 272177 h 1441715"/>
              <a:gd name="connsiteX16" fmla="*/ 1084528 w 1441715"/>
              <a:gd name="connsiteY16" fmla="*/ 95708 h 1441715"/>
              <a:gd name="connsiteX17" fmla="*/ 1018712 w 1441715"/>
              <a:gd name="connsiteY17" fmla="*/ 334653 h 1441715"/>
              <a:gd name="connsiteX18" fmla="*/ 1232479 w 1441715"/>
              <a:gd name="connsiteY18" fmla="*/ 209236 h 1441715"/>
              <a:gd name="connsiteX19" fmla="*/ 1107062 w 1441715"/>
              <a:gd name="connsiteY19" fmla="*/ 423003 h 1441715"/>
              <a:gd name="connsiteX20" fmla="*/ 1346007 w 1441715"/>
              <a:gd name="connsiteY20" fmla="*/ 357188 h 1441715"/>
              <a:gd name="connsiteX21" fmla="*/ 1169538 w 1441715"/>
              <a:gd name="connsiteY21" fmla="*/ 531212 h 1441715"/>
              <a:gd name="connsiteX22" fmla="*/ 1417373 w 1441715"/>
              <a:gd name="connsiteY22" fmla="*/ 529481 h 1441715"/>
              <a:gd name="connsiteX23" fmla="*/ 1201874 w 1441715"/>
              <a:gd name="connsiteY23" fmla="*/ 651899 h 1441715"/>
              <a:gd name="connsiteX24" fmla="*/ 1441715 w 1441715"/>
              <a:gd name="connsiteY24" fmla="*/ 714375 h 1441715"/>
              <a:gd name="connsiteX25" fmla="*/ 1201874 w 1441715"/>
              <a:gd name="connsiteY25" fmla="*/ 776851 h 1441715"/>
              <a:gd name="connsiteX26" fmla="*/ 1417373 w 1441715"/>
              <a:gd name="connsiteY26" fmla="*/ 899269 h 1441715"/>
              <a:gd name="connsiteX27" fmla="*/ 1169538 w 1441715"/>
              <a:gd name="connsiteY27" fmla="*/ 897538 h 1441715"/>
              <a:gd name="connsiteX28" fmla="*/ 1346007 w 1441715"/>
              <a:gd name="connsiteY28" fmla="*/ 1071563 h 1441715"/>
              <a:gd name="connsiteX29" fmla="*/ 1107062 w 1441715"/>
              <a:gd name="connsiteY29" fmla="*/ 1005747 h 1441715"/>
              <a:gd name="connsiteX30" fmla="*/ 1232479 w 1441715"/>
              <a:gd name="connsiteY30" fmla="*/ 1219514 h 1441715"/>
              <a:gd name="connsiteX31" fmla="*/ 1018712 w 1441715"/>
              <a:gd name="connsiteY31" fmla="*/ 1094097 h 1441715"/>
              <a:gd name="connsiteX32" fmla="*/ 1084528 w 1441715"/>
              <a:gd name="connsiteY32" fmla="*/ 1333042 h 1441715"/>
              <a:gd name="connsiteX33" fmla="*/ 910503 w 1441715"/>
              <a:gd name="connsiteY33" fmla="*/ 1156573 h 1441715"/>
              <a:gd name="connsiteX34" fmla="*/ 912234 w 1441715"/>
              <a:gd name="connsiteY34" fmla="*/ 1404408 h 1441715"/>
              <a:gd name="connsiteX35" fmla="*/ 789816 w 1441715"/>
              <a:gd name="connsiteY35" fmla="*/ 1188909 h 1441715"/>
              <a:gd name="connsiteX36" fmla="*/ 727340 w 1441715"/>
              <a:gd name="connsiteY36" fmla="*/ 1428750 h 1441715"/>
              <a:gd name="connsiteX37" fmla="*/ 664864 w 1441715"/>
              <a:gd name="connsiteY37" fmla="*/ 1188909 h 1441715"/>
              <a:gd name="connsiteX38" fmla="*/ 542446 w 1441715"/>
              <a:gd name="connsiteY38" fmla="*/ 1404408 h 1441715"/>
              <a:gd name="connsiteX39" fmla="*/ 544177 w 1441715"/>
              <a:gd name="connsiteY39" fmla="*/ 1156573 h 1441715"/>
              <a:gd name="connsiteX40" fmla="*/ 370153 w 1441715"/>
              <a:gd name="connsiteY40" fmla="*/ 1333042 h 1441715"/>
              <a:gd name="connsiteX41" fmla="*/ 435968 w 1441715"/>
              <a:gd name="connsiteY41" fmla="*/ 1094097 h 1441715"/>
              <a:gd name="connsiteX42" fmla="*/ 222201 w 1441715"/>
              <a:gd name="connsiteY42" fmla="*/ 1219514 h 1441715"/>
              <a:gd name="connsiteX43" fmla="*/ 347618 w 1441715"/>
              <a:gd name="connsiteY43" fmla="*/ 1005747 h 1441715"/>
              <a:gd name="connsiteX44" fmla="*/ 108673 w 1441715"/>
              <a:gd name="connsiteY44" fmla="*/ 1071563 h 1441715"/>
              <a:gd name="connsiteX45" fmla="*/ 285142 w 1441715"/>
              <a:gd name="connsiteY45" fmla="*/ 897538 h 1441715"/>
              <a:gd name="connsiteX46" fmla="*/ 37307 w 1441715"/>
              <a:gd name="connsiteY46" fmla="*/ 899269 h 1441715"/>
              <a:gd name="connsiteX47" fmla="*/ 252806 w 1441715"/>
              <a:gd name="connsiteY47" fmla="*/ 776851 h 1441715"/>
              <a:gd name="connsiteX48" fmla="*/ 12965 w 1441715"/>
              <a:gd name="connsiteY48" fmla="*/ 714375 h 1441715"/>
              <a:gd name="connsiteX0" fmla="*/ 12965 w 1441715"/>
              <a:gd name="connsiteY0" fmla="*/ 714375 h 1428750"/>
              <a:gd name="connsiteX1" fmla="*/ 252806 w 1441715"/>
              <a:gd name="connsiteY1" fmla="*/ 651899 h 1428750"/>
              <a:gd name="connsiteX2" fmla="*/ 37307 w 1441715"/>
              <a:gd name="connsiteY2" fmla="*/ 529481 h 1428750"/>
              <a:gd name="connsiteX3" fmla="*/ 285142 w 1441715"/>
              <a:gd name="connsiteY3" fmla="*/ 531212 h 1428750"/>
              <a:gd name="connsiteX4" fmla="*/ 108673 w 1441715"/>
              <a:gd name="connsiteY4" fmla="*/ 357188 h 1428750"/>
              <a:gd name="connsiteX5" fmla="*/ 347618 w 1441715"/>
              <a:gd name="connsiteY5" fmla="*/ 423003 h 1428750"/>
              <a:gd name="connsiteX6" fmla="*/ 222201 w 1441715"/>
              <a:gd name="connsiteY6" fmla="*/ 209236 h 1428750"/>
              <a:gd name="connsiteX7" fmla="*/ 435968 w 1441715"/>
              <a:gd name="connsiteY7" fmla="*/ 334653 h 1428750"/>
              <a:gd name="connsiteX8" fmla="*/ 370153 w 1441715"/>
              <a:gd name="connsiteY8" fmla="*/ 95708 h 1428750"/>
              <a:gd name="connsiteX9" fmla="*/ 544177 w 1441715"/>
              <a:gd name="connsiteY9" fmla="*/ 272177 h 1428750"/>
              <a:gd name="connsiteX10" fmla="*/ 542446 w 1441715"/>
              <a:gd name="connsiteY10" fmla="*/ 24342 h 1428750"/>
              <a:gd name="connsiteX11" fmla="*/ 664864 w 1441715"/>
              <a:gd name="connsiteY11" fmla="*/ 239841 h 1428750"/>
              <a:gd name="connsiteX12" fmla="*/ 727340 w 1441715"/>
              <a:gd name="connsiteY12" fmla="*/ 0 h 1428750"/>
              <a:gd name="connsiteX13" fmla="*/ 789816 w 1441715"/>
              <a:gd name="connsiteY13" fmla="*/ 239841 h 1428750"/>
              <a:gd name="connsiteX14" fmla="*/ 912234 w 1441715"/>
              <a:gd name="connsiteY14" fmla="*/ 24342 h 1428750"/>
              <a:gd name="connsiteX15" fmla="*/ 910503 w 1441715"/>
              <a:gd name="connsiteY15" fmla="*/ 272177 h 1428750"/>
              <a:gd name="connsiteX16" fmla="*/ 1084528 w 1441715"/>
              <a:gd name="connsiteY16" fmla="*/ 95708 h 1428750"/>
              <a:gd name="connsiteX17" fmla="*/ 1018712 w 1441715"/>
              <a:gd name="connsiteY17" fmla="*/ 334653 h 1428750"/>
              <a:gd name="connsiteX18" fmla="*/ 1232479 w 1441715"/>
              <a:gd name="connsiteY18" fmla="*/ 209236 h 1428750"/>
              <a:gd name="connsiteX19" fmla="*/ 1107062 w 1441715"/>
              <a:gd name="connsiteY19" fmla="*/ 423003 h 1428750"/>
              <a:gd name="connsiteX20" fmla="*/ 1346007 w 1441715"/>
              <a:gd name="connsiteY20" fmla="*/ 357188 h 1428750"/>
              <a:gd name="connsiteX21" fmla="*/ 1169538 w 1441715"/>
              <a:gd name="connsiteY21" fmla="*/ 531212 h 1428750"/>
              <a:gd name="connsiteX22" fmla="*/ 1417373 w 1441715"/>
              <a:gd name="connsiteY22" fmla="*/ 529481 h 1428750"/>
              <a:gd name="connsiteX23" fmla="*/ 1201874 w 1441715"/>
              <a:gd name="connsiteY23" fmla="*/ 651899 h 1428750"/>
              <a:gd name="connsiteX24" fmla="*/ 1441715 w 1441715"/>
              <a:gd name="connsiteY24" fmla="*/ 714375 h 1428750"/>
              <a:gd name="connsiteX25" fmla="*/ 1201874 w 1441715"/>
              <a:gd name="connsiteY25" fmla="*/ 776851 h 1428750"/>
              <a:gd name="connsiteX26" fmla="*/ 1417373 w 1441715"/>
              <a:gd name="connsiteY26" fmla="*/ 899269 h 1428750"/>
              <a:gd name="connsiteX27" fmla="*/ 1169538 w 1441715"/>
              <a:gd name="connsiteY27" fmla="*/ 897538 h 1428750"/>
              <a:gd name="connsiteX28" fmla="*/ 1346007 w 1441715"/>
              <a:gd name="connsiteY28" fmla="*/ 1071563 h 1428750"/>
              <a:gd name="connsiteX29" fmla="*/ 1107062 w 1441715"/>
              <a:gd name="connsiteY29" fmla="*/ 1005747 h 1428750"/>
              <a:gd name="connsiteX30" fmla="*/ 1232479 w 1441715"/>
              <a:gd name="connsiteY30" fmla="*/ 1219514 h 1428750"/>
              <a:gd name="connsiteX31" fmla="*/ 1018712 w 1441715"/>
              <a:gd name="connsiteY31" fmla="*/ 1094097 h 1428750"/>
              <a:gd name="connsiteX32" fmla="*/ 1084528 w 1441715"/>
              <a:gd name="connsiteY32" fmla="*/ 1333042 h 1428750"/>
              <a:gd name="connsiteX33" fmla="*/ 910503 w 1441715"/>
              <a:gd name="connsiteY33" fmla="*/ 1156573 h 1428750"/>
              <a:gd name="connsiteX34" fmla="*/ 912234 w 1441715"/>
              <a:gd name="connsiteY34" fmla="*/ 1404408 h 1428750"/>
              <a:gd name="connsiteX35" fmla="*/ 789816 w 1441715"/>
              <a:gd name="connsiteY35" fmla="*/ 1188909 h 1428750"/>
              <a:gd name="connsiteX36" fmla="*/ 727340 w 1441715"/>
              <a:gd name="connsiteY36" fmla="*/ 1428750 h 1428750"/>
              <a:gd name="connsiteX37" fmla="*/ 664864 w 1441715"/>
              <a:gd name="connsiteY37" fmla="*/ 1188909 h 1428750"/>
              <a:gd name="connsiteX38" fmla="*/ 542446 w 1441715"/>
              <a:gd name="connsiteY38" fmla="*/ 1404408 h 1428750"/>
              <a:gd name="connsiteX39" fmla="*/ 544177 w 1441715"/>
              <a:gd name="connsiteY39" fmla="*/ 1156573 h 1428750"/>
              <a:gd name="connsiteX40" fmla="*/ 370153 w 1441715"/>
              <a:gd name="connsiteY40" fmla="*/ 1333042 h 1428750"/>
              <a:gd name="connsiteX41" fmla="*/ 435968 w 1441715"/>
              <a:gd name="connsiteY41" fmla="*/ 1094097 h 1428750"/>
              <a:gd name="connsiteX42" fmla="*/ 222201 w 1441715"/>
              <a:gd name="connsiteY42" fmla="*/ 1219514 h 1428750"/>
              <a:gd name="connsiteX43" fmla="*/ 347618 w 1441715"/>
              <a:gd name="connsiteY43" fmla="*/ 1005747 h 1428750"/>
              <a:gd name="connsiteX44" fmla="*/ 108673 w 1441715"/>
              <a:gd name="connsiteY44" fmla="*/ 1071563 h 1428750"/>
              <a:gd name="connsiteX45" fmla="*/ 285142 w 1441715"/>
              <a:gd name="connsiteY45" fmla="*/ 897538 h 1428750"/>
              <a:gd name="connsiteX46" fmla="*/ 37307 w 1441715"/>
              <a:gd name="connsiteY46" fmla="*/ 899269 h 1428750"/>
              <a:gd name="connsiteX47" fmla="*/ 252806 w 1441715"/>
              <a:gd name="connsiteY47" fmla="*/ 776851 h 1428750"/>
              <a:gd name="connsiteX48" fmla="*/ 12965 w 1441715"/>
              <a:gd name="connsiteY48" fmla="*/ 714375 h 1428750"/>
              <a:gd name="connsiteX0" fmla="*/ 12965 w 1441715"/>
              <a:gd name="connsiteY0" fmla="*/ 714375 h 1428750"/>
              <a:gd name="connsiteX1" fmla="*/ 252806 w 1441715"/>
              <a:gd name="connsiteY1" fmla="*/ 651899 h 1428750"/>
              <a:gd name="connsiteX2" fmla="*/ 37307 w 1441715"/>
              <a:gd name="connsiteY2" fmla="*/ 529481 h 1428750"/>
              <a:gd name="connsiteX3" fmla="*/ 285142 w 1441715"/>
              <a:gd name="connsiteY3" fmla="*/ 531212 h 1428750"/>
              <a:gd name="connsiteX4" fmla="*/ 108673 w 1441715"/>
              <a:gd name="connsiteY4" fmla="*/ 357188 h 1428750"/>
              <a:gd name="connsiteX5" fmla="*/ 347618 w 1441715"/>
              <a:gd name="connsiteY5" fmla="*/ 423003 h 1428750"/>
              <a:gd name="connsiteX6" fmla="*/ 222201 w 1441715"/>
              <a:gd name="connsiteY6" fmla="*/ 209236 h 1428750"/>
              <a:gd name="connsiteX7" fmla="*/ 435968 w 1441715"/>
              <a:gd name="connsiteY7" fmla="*/ 334653 h 1428750"/>
              <a:gd name="connsiteX8" fmla="*/ 370153 w 1441715"/>
              <a:gd name="connsiteY8" fmla="*/ 95708 h 1428750"/>
              <a:gd name="connsiteX9" fmla="*/ 544177 w 1441715"/>
              <a:gd name="connsiteY9" fmla="*/ 272177 h 1428750"/>
              <a:gd name="connsiteX10" fmla="*/ 542446 w 1441715"/>
              <a:gd name="connsiteY10" fmla="*/ 24342 h 1428750"/>
              <a:gd name="connsiteX11" fmla="*/ 664864 w 1441715"/>
              <a:gd name="connsiteY11" fmla="*/ 239841 h 1428750"/>
              <a:gd name="connsiteX12" fmla="*/ 727340 w 1441715"/>
              <a:gd name="connsiteY12" fmla="*/ 0 h 1428750"/>
              <a:gd name="connsiteX13" fmla="*/ 789816 w 1441715"/>
              <a:gd name="connsiteY13" fmla="*/ 239841 h 1428750"/>
              <a:gd name="connsiteX14" fmla="*/ 912234 w 1441715"/>
              <a:gd name="connsiteY14" fmla="*/ 24342 h 1428750"/>
              <a:gd name="connsiteX15" fmla="*/ 910503 w 1441715"/>
              <a:gd name="connsiteY15" fmla="*/ 272177 h 1428750"/>
              <a:gd name="connsiteX16" fmla="*/ 1084528 w 1441715"/>
              <a:gd name="connsiteY16" fmla="*/ 95708 h 1428750"/>
              <a:gd name="connsiteX17" fmla="*/ 1018712 w 1441715"/>
              <a:gd name="connsiteY17" fmla="*/ 334653 h 1428750"/>
              <a:gd name="connsiteX18" fmla="*/ 1232479 w 1441715"/>
              <a:gd name="connsiteY18" fmla="*/ 209236 h 1428750"/>
              <a:gd name="connsiteX19" fmla="*/ 1107062 w 1441715"/>
              <a:gd name="connsiteY19" fmla="*/ 423003 h 1428750"/>
              <a:gd name="connsiteX20" fmla="*/ 1346007 w 1441715"/>
              <a:gd name="connsiteY20" fmla="*/ 357188 h 1428750"/>
              <a:gd name="connsiteX21" fmla="*/ 1169538 w 1441715"/>
              <a:gd name="connsiteY21" fmla="*/ 531212 h 1428750"/>
              <a:gd name="connsiteX22" fmla="*/ 1417373 w 1441715"/>
              <a:gd name="connsiteY22" fmla="*/ 529481 h 1428750"/>
              <a:gd name="connsiteX23" fmla="*/ 1201874 w 1441715"/>
              <a:gd name="connsiteY23" fmla="*/ 651899 h 1428750"/>
              <a:gd name="connsiteX24" fmla="*/ 1441715 w 1441715"/>
              <a:gd name="connsiteY24" fmla="*/ 714375 h 1428750"/>
              <a:gd name="connsiteX25" fmla="*/ 1201874 w 1441715"/>
              <a:gd name="connsiteY25" fmla="*/ 776851 h 1428750"/>
              <a:gd name="connsiteX26" fmla="*/ 1417373 w 1441715"/>
              <a:gd name="connsiteY26" fmla="*/ 899269 h 1428750"/>
              <a:gd name="connsiteX27" fmla="*/ 1169538 w 1441715"/>
              <a:gd name="connsiteY27" fmla="*/ 897538 h 1428750"/>
              <a:gd name="connsiteX28" fmla="*/ 1346007 w 1441715"/>
              <a:gd name="connsiteY28" fmla="*/ 1071563 h 1428750"/>
              <a:gd name="connsiteX29" fmla="*/ 1107062 w 1441715"/>
              <a:gd name="connsiteY29" fmla="*/ 1005747 h 1428750"/>
              <a:gd name="connsiteX30" fmla="*/ 1232479 w 1441715"/>
              <a:gd name="connsiteY30" fmla="*/ 1219514 h 1428750"/>
              <a:gd name="connsiteX31" fmla="*/ 1018712 w 1441715"/>
              <a:gd name="connsiteY31" fmla="*/ 1094097 h 1428750"/>
              <a:gd name="connsiteX32" fmla="*/ 1084528 w 1441715"/>
              <a:gd name="connsiteY32" fmla="*/ 1333042 h 1428750"/>
              <a:gd name="connsiteX33" fmla="*/ 910503 w 1441715"/>
              <a:gd name="connsiteY33" fmla="*/ 1156573 h 1428750"/>
              <a:gd name="connsiteX34" fmla="*/ 912234 w 1441715"/>
              <a:gd name="connsiteY34" fmla="*/ 1404408 h 1428750"/>
              <a:gd name="connsiteX35" fmla="*/ 789816 w 1441715"/>
              <a:gd name="connsiteY35" fmla="*/ 1188909 h 1428750"/>
              <a:gd name="connsiteX36" fmla="*/ 727340 w 1441715"/>
              <a:gd name="connsiteY36" fmla="*/ 1428750 h 1428750"/>
              <a:gd name="connsiteX37" fmla="*/ 664864 w 1441715"/>
              <a:gd name="connsiteY37" fmla="*/ 1188909 h 1428750"/>
              <a:gd name="connsiteX38" fmla="*/ 542446 w 1441715"/>
              <a:gd name="connsiteY38" fmla="*/ 1404408 h 1428750"/>
              <a:gd name="connsiteX39" fmla="*/ 544177 w 1441715"/>
              <a:gd name="connsiteY39" fmla="*/ 1156573 h 1428750"/>
              <a:gd name="connsiteX40" fmla="*/ 370153 w 1441715"/>
              <a:gd name="connsiteY40" fmla="*/ 1333042 h 1428750"/>
              <a:gd name="connsiteX41" fmla="*/ 435968 w 1441715"/>
              <a:gd name="connsiteY41" fmla="*/ 1094097 h 1428750"/>
              <a:gd name="connsiteX42" fmla="*/ 222201 w 1441715"/>
              <a:gd name="connsiteY42" fmla="*/ 1219514 h 1428750"/>
              <a:gd name="connsiteX43" fmla="*/ 347618 w 1441715"/>
              <a:gd name="connsiteY43" fmla="*/ 1005747 h 1428750"/>
              <a:gd name="connsiteX44" fmla="*/ 108673 w 1441715"/>
              <a:gd name="connsiteY44" fmla="*/ 1071563 h 1428750"/>
              <a:gd name="connsiteX45" fmla="*/ 285142 w 1441715"/>
              <a:gd name="connsiteY45" fmla="*/ 897538 h 1428750"/>
              <a:gd name="connsiteX46" fmla="*/ 37307 w 1441715"/>
              <a:gd name="connsiteY46" fmla="*/ 899269 h 1428750"/>
              <a:gd name="connsiteX47" fmla="*/ 252806 w 1441715"/>
              <a:gd name="connsiteY47" fmla="*/ 776851 h 1428750"/>
              <a:gd name="connsiteX48" fmla="*/ 12965 w 1441715"/>
              <a:gd name="connsiteY48" fmla="*/ 714375 h 1428750"/>
              <a:gd name="connsiteX0" fmla="*/ 12965 w 1441715"/>
              <a:gd name="connsiteY0" fmla="*/ 714375 h 1428750"/>
              <a:gd name="connsiteX1" fmla="*/ 252806 w 1441715"/>
              <a:gd name="connsiteY1" fmla="*/ 651899 h 1428750"/>
              <a:gd name="connsiteX2" fmla="*/ 37307 w 1441715"/>
              <a:gd name="connsiteY2" fmla="*/ 529481 h 1428750"/>
              <a:gd name="connsiteX3" fmla="*/ 285142 w 1441715"/>
              <a:gd name="connsiteY3" fmla="*/ 531212 h 1428750"/>
              <a:gd name="connsiteX4" fmla="*/ 108673 w 1441715"/>
              <a:gd name="connsiteY4" fmla="*/ 357188 h 1428750"/>
              <a:gd name="connsiteX5" fmla="*/ 347618 w 1441715"/>
              <a:gd name="connsiteY5" fmla="*/ 423003 h 1428750"/>
              <a:gd name="connsiteX6" fmla="*/ 222201 w 1441715"/>
              <a:gd name="connsiteY6" fmla="*/ 209236 h 1428750"/>
              <a:gd name="connsiteX7" fmla="*/ 435968 w 1441715"/>
              <a:gd name="connsiteY7" fmla="*/ 334653 h 1428750"/>
              <a:gd name="connsiteX8" fmla="*/ 370153 w 1441715"/>
              <a:gd name="connsiteY8" fmla="*/ 95708 h 1428750"/>
              <a:gd name="connsiteX9" fmla="*/ 544177 w 1441715"/>
              <a:gd name="connsiteY9" fmla="*/ 272177 h 1428750"/>
              <a:gd name="connsiteX10" fmla="*/ 542446 w 1441715"/>
              <a:gd name="connsiteY10" fmla="*/ 24342 h 1428750"/>
              <a:gd name="connsiteX11" fmla="*/ 664864 w 1441715"/>
              <a:gd name="connsiteY11" fmla="*/ 239841 h 1428750"/>
              <a:gd name="connsiteX12" fmla="*/ 727340 w 1441715"/>
              <a:gd name="connsiteY12" fmla="*/ 0 h 1428750"/>
              <a:gd name="connsiteX13" fmla="*/ 789816 w 1441715"/>
              <a:gd name="connsiteY13" fmla="*/ 239841 h 1428750"/>
              <a:gd name="connsiteX14" fmla="*/ 912234 w 1441715"/>
              <a:gd name="connsiteY14" fmla="*/ 24342 h 1428750"/>
              <a:gd name="connsiteX15" fmla="*/ 910503 w 1441715"/>
              <a:gd name="connsiteY15" fmla="*/ 272177 h 1428750"/>
              <a:gd name="connsiteX16" fmla="*/ 1084528 w 1441715"/>
              <a:gd name="connsiteY16" fmla="*/ 95708 h 1428750"/>
              <a:gd name="connsiteX17" fmla="*/ 1018712 w 1441715"/>
              <a:gd name="connsiteY17" fmla="*/ 334653 h 1428750"/>
              <a:gd name="connsiteX18" fmla="*/ 1232479 w 1441715"/>
              <a:gd name="connsiteY18" fmla="*/ 209236 h 1428750"/>
              <a:gd name="connsiteX19" fmla="*/ 1107062 w 1441715"/>
              <a:gd name="connsiteY19" fmla="*/ 423003 h 1428750"/>
              <a:gd name="connsiteX20" fmla="*/ 1346007 w 1441715"/>
              <a:gd name="connsiteY20" fmla="*/ 357188 h 1428750"/>
              <a:gd name="connsiteX21" fmla="*/ 1169538 w 1441715"/>
              <a:gd name="connsiteY21" fmla="*/ 531212 h 1428750"/>
              <a:gd name="connsiteX22" fmla="*/ 1417373 w 1441715"/>
              <a:gd name="connsiteY22" fmla="*/ 529481 h 1428750"/>
              <a:gd name="connsiteX23" fmla="*/ 1201874 w 1441715"/>
              <a:gd name="connsiteY23" fmla="*/ 651899 h 1428750"/>
              <a:gd name="connsiteX24" fmla="*/ 1441715 w 1441715"/>
              <a:gd name="connsiteY24" fmla="*/ 714375 h 1428750"/>
              <a:gd name="connsiteX25" fmla="*/ 1201874 w 1441715"/>
              <a:gd name="connsiteY25" fmla="*/ 776851 h 1428750"/>
              <a:gd name="connsiteX26" fmla="*/ 1417373 w 1441715"/>
              <a:gd name="connsiteY26" fmla="*/ 899269 h 1428750"/>
              <a:gd name="connsiteX27" fmla="*/ 1169538 w 1441715"/>
              <a:gd name="connsiteY27" fmla="*/ 897538 h 1428750"/>
              <a:gd name="connsiteX28" fmla="*/ 1346007 w 1441715"/>
              <a:gd name="connsiteY28" fmla="*/ 1071563 h 1428750"/>
              <a:gd name="connsiteX29" fmla="*/ 1107062 w 1441715"/>
              <a:gd name="connsiteY29" fmla="*/ 1005747 h 1428750"/>
              <a:gd name="connsiteX30" fmla="*/ 1232479 w 1441715"/>
              <a:gd name="connsiteY30" fmla="*/ 1219514 h 1428750"/>
              <a:gd name="connsiteX31" fmla="*/ 1018712 w 1441715"/>
              <a:gd name="connsiteY31" fmla="*/ 1094097 h 1428750"/>
              <a:gd name="connsiteX32" fmla="*/ 1084528 w 1441715"/>
              <a:gd name="connsiteY32" fmla="*/ 1333042 h 1428750"/>
              <a:gd name="connsiteX33" fmla="*/ 910503 w 1441715"/>
              <a:gd name="connsiteY33" fmla="*/ 1156573 h 1428750"/>
              <a:gd name="connsiteX34" fmla="*/ 912234 w 1441715"/>
              <a:gd name="connsiteY34" fmla="*/ 1404408 h 1428750"/>
              <a:gd name="connsiteX35" fmla="*/ 789816 w 1441715"/>
              <a:gd name="connsiteY35" fmla="*/ 1188909 h 1428750"/>
              <a:gd name="connsiteX36" fmla="*/ 727340 w 1441715"/>
              <a:gd name="connsiteY36" fmla="*/ 1428750 h 1428750"/>
              <a:gd name="connsiteX37" fmla="*/ 664864 w 1441715"/>
              <a:gd name="connsiteY37" fmla="*/ 1188909 h 1428750"/>
              <a:gd name="connsiteX38" fmla="*/ 542446 w 1441715"/>
              <a:gd name="connsiteY38" fmla="*/ 1404408 h 1428750"/>
              <a:gd name="connsiteX39" fmla="*/ 544177 w 1441715"/>
              <a:gd name="connsiteY39" fmla="*/ 1156573 h 1428750"/>
              <a:gd name="connsiteX40" fmla="*/ 370153 w 1441715"/>
              <a:gd name="connsiteY40" fmla="*/ 1333042 h 1428750"/>
              <a:gd name="connsiteX41" fmla="*/ 435968 w 1441715"/>
              <a:gd name="connsiteY41" fmla="*/ 1094097 h 1428750"/>
              <a:gd name="connsiteX42" fmla="*/ 222201 w 1441715"/>
              <a:gd name="connsiteY42" fmla="*/ 1219514 h 1428750"/>
              <a:gd name="connsiteX43" fmla="*/ 347618 w 1441715"/>
              <a:gd name="connsiteY43" fmla="*/ 1005747 h 1428750"/>
              <a:gd name="connsiteX44" fmla="*/ 108673 w 1441715"/>
              <a:gd name="connsiteY44" fmla="*/ 1071563 h 1428750"/>
              <a:gd name="connsiteX45" fmla="*/ 285142 w 1441715"/>
              <a:gd name="connsiteY45" fmla="*/ 897538 h 1428750"/>
              <a:gd name="connsiteX46" fmla="*/ 37307 w 1441715"/>
              <a:gd name="connsiteY46" fmla="*/ 899269 h 1428750"/>
              <a:gd name="connsiteX47" fmla="*/ 252806 w 1441715"/>
              <a:gd name="connsiteY47" fmla="*/ 776851 h 1428750"/>
              <a:gd name="connsiteX48" fmla="*/ 12965 w 1441715"/>
              <a:gd name="connsiteY48" fmla="*/ 714375 h 1428750"/>
              <a:gd name="connsiteX0" fmla="*/ 12965 w 1441715"/>
              <a:gd name="connsiteY0" fmla="*/ 714375 h 1428750"/>
              <a:gd name="connsiteX1" fmla="*/ 252806 w 1441715"/>
              <a:gd name="connsiteY1" fmla="*/ 651899 h 1428750"/>
              <a:gd name="connsiteX2" fmla="*/ 37307 w 1441715"/>
              <a:gd name="connsiteY2" fmla="*/ 529481 h 1428750"/>
              <a:gd name="connsiteX3" fmla="*/ 285142 w 1441715"/>
              <a:gd name="connsiteY3" fmla="*/ 531212 h 1428750"/>
              <a:gd name="connsiteX4" fmla="*/ 108673 w 1441715"/>
              <a:gd name="connsiteY4" fmla="*/ 357188 h 1428750"/>
              <a:gd name="connsiteX5" fmla="*/ 347618 w 1441715"/>
              <a:gd name="connsiteY5" fmla="*/ 423003 h 1428750"/>
              <a:gd name="connsiteX6" fmla="*/ 222201 w 1441715"/>
              <a:gd name="connsiteY6" fmla="*/ 209236 h 1428750"/>
              <a:gd name="connsiteX7" fmla="*/ 435968 w 1441715"/>
              <a:gd name="connsiteY7" fmla="*/ 334653 h 1428750"/>
              <a:gd name="connsiteX8" fmla="*/ 370153 w 1441715"/>
              <a:gd name="connsiteY8" fmla="*/ 95708 h 1428750"/>
              <a:gd name="connsiteX9" fmla="*/ 544177 w 1441715"/>
              <a:gd name="connsiteY9" fmla="*/ 272177 h 1428750"/>
              <a:gd name="connsiteX10" fmla="*/ 542446 w 1441715"/>
              <a:gd name="connsiteY10" fmla="*/ 24342 h 1428750"/>
              <a:gd name="connsiteX11" fmla="*/ 664864 w 1441715"/>
              <a:gd name="connsiteY11" fmla="*/ 239841 h 1428750"/>
              <a:gd name="connsiteX12" fmla="*/ 727340 w 1441715"/>
              <a:gd name="connsiteY12" fmla="*/ 0 h 1428750"/>
              <a:gd name="connsiteX13" fmla="*/ 789816 w 1441715"/>
              <a:gd name="connsiteY13" fmla="*/ 239841 h 1428750"/>
              <a:gd name="connsiteX14" fmla="*/ 912234 w 1441715"/>
              <a:gd name="connsiteY14" fmla="*/ 24342 h 1428750"/>
              <a:gd name="connsiteX15" fmla="*/ 910503 w 1441715"/>
              <a:gd name="connsiteY15" fmla="*/ 272177 h 1428750"/>
              <a:gd name="connsiteX16" fmla="*/ 1084528 w 1441715"/>
              <a:gd name="connsiteY16" fmla="*/ 95708 h 1428750"/>
              <a:gd name="connsiteX17" fmla="*/ 1018712 w 1441715"/>
              <a:gd name="connsiteY17" fmla="*/ 334653 h 1428750"/>
              <a:gd name="connsiteX18" fmla="*/ 1232479 w 1441715"/>
              <a:gd name="connsiteY18" fmla="*/ 209236 h 1428750"/>
              <a:gd name="connsiteX19" fmla="*/ 1107062 w 1441715"/>
              <a:gd name="connsiteY19" fmla="*/ 423003 h 1428750"/>
              <a:gd name="connsiteX20" fmla="*/ 1346007 w 1441715"/>
              <a:gd name="connsiteY20" fmla="*/ 357188 h 1428750"/>
              <a:gd name="connsiteX21" fmla="*/ 1169538 w 1441715"/>
              <a:gd name="connsiteY21" fmla="*/ 531212 h 1428750"/>
              <a:gd name="connsiteX22" fmla="*/ 1417373 w 1441715"/>
              <a:gd name="connsiteY22" fmla="*/ 529481 h 1428750"/>
              <a:gd name="connsiteX23" fmla="*/ 1201874 w 1441715"/>
              <a:gd name="connsiteY23" fmla="*/ 651899 h 1428750"/>
              <a:gd name="connsiteX24" fmla="*/ 1441715 w 1441715"/>
              <a:gd name="connsiteY24" fmla="*/ 714375 h 1428750"/>
              <a:gd name="connsiteX25" fmla="*/ 1201874 w 1441715"/>
              <a:gd name="connsiteY25" fmla="*/ 776851 h 1428750"/>
              <a:gd name="connsiteX26" fmla="*/ 1417373 w 1441715"/>
              <a:gd name="connsiteY26" fmla="*/ 899269 h 1428750"/>
              <a:gd name="connsiteX27" fmla="*/ 1169538 w 1441715"/>
              <a:gd name="connsiteY27" fmla="*/ 897538 h 1428750"/>
              <a:gd name="connsiteX28" fmla="*/ 1346007 w 1441715"/>
              <a:gd name="connsiteY28" fmla="*/ 1071563 h 1428750"/>
              <a:gd name="connsiteX29" fmla="*/ 1107062 w 1441715"/>
              <a:gd name="connsiteY29" fmla="*/ 1005747 h 1428750"/>
              <a:gd name="connsiteX30" fmla="*/ 1232479 w 1441715"/>
              <a:gd name="connsiteY30" fmla="*/ 1219514 h 1428750"/>
              <a:gd name="connsiteX31" fmla="*/ 1018712 w 1441715"/>
              <a:gd name="connsiteY31" fmla="*/ 1094097 h 1428750"/>
              <a:gd name="connsiteX32" fmla="*/ 1084528 w 1441715"/>
              <a:gd name="connsiteY32" fmla="*/ 1333042 h 1428750"/>
              <a:gd name="connsiteX33" fmla="*/ 910503 w 1441715"/>
              <a:gd name="connsiteY33" fmla="*/ 1156573 h 1428750"/>
              <a:gd name="connsiteX34" fmla="*/ 912234 w 1441715"/>
              <a:gd name="connsiteY34" fmla="*/ 1404408 h 1428750"/>
              <a:gd name="connsiteX35" fmla="*/ 789816 w 1441715"/>
              <a:gd name="connsiteY35" fmla="*/ 1188909 h 1428750"/>
              <a:gd name="connsiteX36" fmla="*/ 727340 w 1441715"/>
              <a:gd name="connsiteY36" fmla="*/ 1428750 h 1428750"/>
              <a:gd name="connsiteX37" fmla="*/ 664864 w 1441715"/>
              <a:gd name="connsiteY37" fmla="*/ 1188909 h 1428750"/>
              <a:gd name="connsiteX38" fmla="*/ 542446 w 1441715"/>
              <a:gd name="connsiteY38" fmla="*/ 1404408 h 1428750"/>
              <a:gd name="connsiteX39" fmla="*/ 544177 w 1441715"/>
              <a:gd name="connsiteY39" fmla="*/ 1156573 h 1428750"/>
              <a:gd name="connsiteX40" fmla="*/ 370153 w 1441715"/>
              <a:gd name="connsiteY40" fmla="*/ 1333042 h 1428750"/>
              <a:gd name="connsiteX41" fmla="*/ 435968 w 1441715"/>
              <a:gd name="connsiteY41" fmla="*/ 1094097 h 1428750"/>
              <a:gd name="connsiteX42" fmla="*/ 222201 w 1441715"/>
              <a:gd name="connsiteY42" fmla="*/ 1219514 h 1428750"/>
              <a:gd name="connsiteX43" fmla="*/ 347618 w 1441715"/>
              <a:gd name="connsiteY43" fmla="*/ 1005747 h 1428750"/>
              <a:gd name="connsiteX44" fmla="*/ 108673 w 1441715"/>
              <a:gd name="connsiteY44" fmla="*/ 1071563 h 1428750"/>
              <a:gd name="connsiteX45" fmla="*/ 285142 w 1441715"/>
              <a:gd name="connsiteY45" fmla="*/ 897538 h 1428750"/>
              <a:gd name="connsiteX46" fmla="*/ 37307 w 1441715"/>
              <a:gd name="connsiteY46" fmla="*/ 899269 h 1428750"/>
              <a:gd name="connsiteX47" fmla="*/ 252806 w 1441715"/>
              <a:gd name="connsiteY47" fmla="*/ 776851 h 1428750"/>
              <a:gd name="connsiteX48" fmla="*/ 12965 w 1441715"/>
              <a:gd name="connsiteY48" fmla="*/ 714375 h 1428750"/>
              <a:gd name="connsiteX0" fmla="*/ 12965 w 1441715"/>
              <a:gd name="connsiteY0" fmla="*/ 714375 h 1428750"/>
              <a:gd name="connsiteX1" fmla="*/ 252806 w 1441715"/>
              <a:gd name="connsiteY1" fmla="*/ 651899 h 1428750"/>
              <a:gd name="connsiteX2" fmla="*/ 37307 w 1441715"/>
              <a:gd name="connsiteY2" fmla="*/ 529481 h 1428750"/>
              <a:gd name="connsiteX3" fmla="*/ 285142 w 1441715"/>
              <a:gd name="connsiteY3" fmla="*/ 531212 h 1428750"/>
              <a:gd name="connsiteX4" fmla="*/ 108673 w 1441715"/>
              <a:gd name="connsiteY4" fmla="*/ 357188 h 1428750"/>
              <a:gd name="connsiteX5" fmla="*/ 347618 w 1441715"/>
              <a:gd name="connsiteY5" fmla="*/ 423003 h 1428750"/>
              <a:gd name="connsiteX6" fmla="*/ 222201 w 1441715"/>
              <a:gd name="connsiteY6" fmla="*/ 209236 h 1428750"/>
              <a:gd name="connsiteX7" fmla="*/ 435968 w 1441715"/>
              <a:gd name="connsiteY7" fmla="*/ 334653 h 1428750"/>
              <a:gd name="connsiteX8" fmla="*/ 370153 w 1441715"/>
              <a:gd name="connsiteY8" fmla="*/ 95708 h 1428750"/>
              <a:gd name="connsiteX9" fmla="*/ 544177 w 1441715"/>
              <a:gd name="connsiteY9" fmla="*/ 272177 h 1428750"/>
              <a:gd name="connsiteX10" fmla="*/ 542446 w 1441715"/>
              <a:gd name="connsiteY10" fmla="*/ 24342 h 1428750"/>
              <a:gd name="connsiteX11" fmla="*/ 664864 w 1441715"/>
              <a:gd name="connsiteY11" fmla="*/ 239841 h 1428750"/>
              <a:gd name="connsiteX12" fmla="*/ 727340 w 1441715"/>
              <a:gd name="connsiteY12" fmla="*/ 0 h 1428750"/>
              <a:gd name="connsiteX13" fmla="*/ 789816 w 1441715"/>
              <a:gd name="connsiteY13" fmla="*/ 239841 h 1428750"/>
              <a:gd name="connsiteX14" fmla="*/ 912234 w 1441715"/>
              <a:gd name="connsiteY14" fmla="*/ 24342 h 1428750"/>
              <a:gd name="connsiteX15" fmla="*/ 910503 w 1441715"/>
              <a:gd name="connsiteY15" fmla="*/ 272177 h 1428750"/>
              <a:gd name="connsiteX16" fmla="*/ 1084528 w 1441715"/>
              <a:gd name="connsiteY16" fmla="*/ 95708 h 1428750"/>
              <a:gd name="connsiteX17" fmla="*/ 1018712 w 1441715"/>
              <a:gd name="connsiteY17" fmla="*/ 334653 h 1428750"/>
              <a:gd name="connsiteX18" fmla="*/ 1232479 w 1441715"/>
              <a:gd name="connsiteY18" fmla="*/ 209236 h 1428750"/>
              <a:gd name="connsiteX19" fmla="*/ 1107062 w 1441715"/>
              <a:gd name="connsiteY19" fmla="*/ 423003 h 1428750"/>
              <a:gd name="connsiteX20" fmla="*/ 1346007 w 1441715"/>
              <a:gd name="connsiteY20" fmla="*/ 357188 h 1428750"/>
              <a:gd name="connsiteX21" fmla="*/ 1169538 w 1441715"/>
              <a:gd name="connsiteY21" fmla="*/ 531212 h 1428750"/>
              <a:gd name="connsiteX22" fmla="*/ 1417373 w 1441715"/>
              <a:gd name="connsiteY22" fmla="*/ 529481 h 1428750"/>
              <a:gd name="connsiteX23" fmla="*/ 1201874 w 1441715"/>
              <a:gd name="connsiteY23" fmla="*/ 651899 h 1428750"/>
              <a:gd name="connsiteX24" fmla="*/ 1441715 w 1441715"/>
              <a:gd name="connsiteY24" fmla="*/ 714375 h 1428750"/>
              <a:gd name="connsiteX25" fmla="*/ 1201874 w 1441715"/>
              <a:gd name="connsiteY25" fmla="*/ 776851 h 1428750"/>
              <a:gd name="connsiteX26" fmla="*/ 1417373 w 1441715"/>
              <a:gd name="connsiteY26" fmla="*/ 899269 h 1428750"/>
              <a:gd name="connsiteX27" fmla="*/ 1169538 w 1441715"/>
              <a:gd name="connsiteY27" fmla="*/ 897538 h 1428750"/>
              <a:gd name="connsiteX28" fmla="*/ 1346007 w 1441715"/>
              <a:gd name="connsiteY28" fmla="*/ 1071563 h 1428750"/>
              <a:gd name="connsiteX29" fmla="*/ 1107062 w 1441715"/>
              <a:gd name="connsiteY29" fmla="*/ 1005747 h 1428750"/>
              <a:gd name="connsiteX30" fmla="*/ 1232479 w 1441715"/>
              <a:gd name="connsiteY30" fmla="*/ 1219514 h 1428750"/>
              <a:gd name="connsiteX31" fmla="*/ 1018712 w 1441715"/>
              <a:gd name="connsiteY31" fmla="*/ 1094097 h 1428750"/>
              <a:gd name="connsiteX32" fmla="*/ 1084528 w 1441715"/>
              <a:gd name="connsiteY32" fmla="*/ 1333042 h 1428750"/>
              <a:gd name="connsiteX33" fmla="*/ 910503 w 1441715"/>
              <a:gd name="connsiteY33" fmla="*/ 1156573 h 1428750"/>
              <a:gd name="connsiteX34" fmla="*/ 912234 w 1441715"/>
              <a:gd name="connsiteY34" fmla="*/ 1404408 h 1428750"/>
              <a:gd name="connsiteX35" fmla="*/ 789816 w 1441715"/>
              <a:gd name="connsiteY35" fmla="*/ 1188909 h 1428750"/>
              <a:gd name="connsiteX36" fmla="*/ 727340 w 1441715"/>
              <a:gd name="connsiteY36" fmla="*/ 1428750 h 1428750"/>
              <a:gd name="connsiteX37" fmla="*/ 664864 w 1441715"/>
              <a:gd name="connsiteY37" fmla="*/ 1188909 h 1428750"/>
              <a:gd name="connsiteX38" fmla="*/ 542446 w 1441715"/>
              <a:gd name="connsiteY38" fmla="*/ 1404408 h 1428750"/>
              <a:gd name="connsiteX39" fmla="*/ 544177 w 1441715"/>
              <a:gd name="connsiteY39" fmla="*/ 1156573 h 1428750"/>
              <a:gd name="connsiteX40" fmla="*/ 370153 w 1441715"/>
              <a:gd name="connsiteY40" fmla="*/ 1333042 h 1428750"/>
              <a:gd name="connsiteX41" fmla="*/ 435968 w 1441715"/>
              <a:gd name="connsiteY41" fmla="*/ 1094097 h 1428750"/>
              <a:gd name="connsiteX42" fmla="*/ 222201 w 1441715"/>
              <a:gd name="connsiteY42" fmla="*/ 1219514 h 1428750"/>
              <a:gd name="connsiteX43" fmla="*/ 347618 w 1441715"/>
              <a:gd name="connsiteY43" fmla="*/ 1005747 h 1428750"/>
              <a:gd name="connsiteX44" fmla="*/ 108673 w 1441715"/>
              <a:gd name="connsiteY44" fmla="*/ 1071563 h 1428750"/>
              <a:gd name="connsiteX45" fmla="*/ 285142 w 1441715"/>
              <a:gd name="connsiteY45" fmla="*/ 897538 h 1428750"/>
              <a:gd name="connsiteX46" fmla="*/ 37307 w 1441715"/>
              <a:gd name="connsiteY46" fmla="*/ 899269 h 1428750"/>
              <a:gd name="connsiteX47" fmla="*/ 252806 w 1441715"/>
              <a:gd name="connsiteY47" fmla="*/ 776851 h 1428750"/>
              <a:gd name="connsiteX48" fmla="*/ 12965 w 1441715"/>
              <a:gd name="connsiteY48" fmla="*/ 714375 h 1428750"/>
              <a:gd name="connsiteX0" fmla="*/ 12965 w 1441715"/>
              <a:gd name="connsiteY0" fmla="*/ 714375 h 1428750"/>
              <a:gd name="connsiteX1" fmla="*/ 252806 w 1441715"/>
              <a:gd name="connsiteY1" fmla="*/ 651899 h 1428750"/>
              <a:gd name="connsiteX2" fmla="*/ 37307 w 1441715"/>
              <a:gd name="connsiteY2" fmla="*/ 529481 h 1428750"/>
              <a:gd name="connsiteX3" fmla="*/ 285142 w 1441715"/>
              <a:gd name="connsiteY3" fmla="*/ 531212 h 1428750"/>
              <a:gd name="connsiteX4" fmla="*/ 108673 w 1441715"/>
              <a:gd name="connsiteY4" fmla="*/ 357188 h 1428750"/>
              <a:gd name="connsiteX5" fmla="*/ 347618 w 1441715"/>
              <a:gd name="connsiteY5" fmla="*/ 423003 h 1428750"/>
              <a:gd name="connsiteX6" fmla="*/ 222201 w 1441715"/>
              <a:gd name="connsiteY6" fmla="*/ 209236 h 1428750"/>
              <a:gd name="connsiteX7" fmla="*/ 435968 w 1441715"/>
              <a:gd name="connsiteY7" fmla="*/ 334653 h 1428750"/>
              <a:gd name="connsiteX8" fmla="*/ 370153 w 1441715"/>
              <a:gd name="connsiteY8" fmla="*/ 95708 h 1428750"/>
              <a:gd name="connsiteX9" fmla="*/ 544177 w 1441715"/>
              <a:gd name="connsiteY9" fmla="*/ 272177 h 1428750"/>
              <a:gd name="connsiteX10" fmla="*/ 542446 w 1441715"/>
              <a:gd name="connsiteY10" fmla="*/ 24342 h 1428750"/>
              <a:gd name="connsiteX11" fmla="*/ 664864 w 1441715"/>
              <a:gd name="connsiteY11" fmla="*/ 239841 h 1428750"/>
              <a:gd name="connsiteX12" fmla="*/ 727340 w 1441715"/>
              <a:gd name="connsiteY12" fmla="*/ 0 h 1428750"/>
              <a:gd name="connsiteX13" fmla="*/ 789816 w 1441715"/>
              <a:gd name="connsiteY13" fmla="*/ 239841 h 1428750"/>
              <a:gd name="connsiteX14" fmla="*/ 912234 w 1441715"/>
              <a:gd name="connsiteY14" fmla="*/ 24342 h 1428750"/>
              <a:gd name="connsiteX15" fmla="*/ 910503 w 1441715"/>
              <a:gd name="connsiteY15" fmla="*/ 272177 h 1428750"/>
              <a:gd name="connsiteX16" fmla="*/ 1084528 w 1441715"/>
              <a:gd name="connsiteY16" fmla="*/ 95708 h 1428750"/>
              <a:gd name="connsiteX17" fmla="*/ 1018712 w 1441715"/>
              <a:gd name="connsiteY17" fmla="*/ 334653 h 1428750"/>
              <a:gd name="connsiteX18" fmla="*/ 1232479 w 1441715"/>
              <a:gd name="connsiteY18" fmla="*/ 209236 h 1428750"/>
              <a:gd name="connsiteX19" fmla="*/ 1107062 w 1441715"/>
              <a:gd name="connsiteY19" fmla="*/ 423003 h 1428750"/>
              <a:gd name="connsiteX20" fmla="*/ 1346007 w 1441715"/>
              <a:gd name="connsiteY20" fmla="*/ 357188 h 1428750"/>
              <a:gd name="connsiteX21" fmla="*/ 1169538 w 1441715"/>
              <a:gd name="connsiteY21" fmla="*/ 531212 h 1428750"/>
              <a:gd name="connsiteX22" fmla="*/ 1417373 w 1441715"/>
              <a:gd name="connsiteY22" fmla="*/ 529481 h 1428750"/>
              <a:gd name="connsiteX23" fmla="*/ 1201874 w 1441715"/>
              <a:gd name="connsiteY23" fmla="*/ 651899 h 1428750"/>
              <a:gd name="connsiteX24" fmla="*/ 1441715 w 1441715"/>
              <a:gd name="connsiteY24" fmla="*/ 714375 h 1428750"/>
              <a:gd name="connsiteX25" fmla="*/ 1201874 w 1441715"/>
              <a:gd name="connsiteY25" fmla="*/ 776851 h 1428750"/>
              <a:gd name="connsiteX26" fmla="*/ 1417373 w 1441715"/>
              <a:gd name="connsiteY26" fmla="*/ 899269 h 1428750"/>
              <a:gd name="connsiteX27" fmla="*/ 1169538 w 1441715"/>
              <a:gd name="connsiteY27" fmla="*/ 897538 h 1428750"/>
              <a:gd name="connsiteX28" fmla="*/ 1346007 w 1441715"/>
              <a:gd name="connsiteY28" fmla="*/ 1071563 h 1428750"/>
              <a:gd name="connsiteX29" fmla="*/ 1107062 w 1441715"/>
              <a:gd name="connsiteY29" fmla="*/ 1005747 h 1428750"/>
              <a:gd name="connsiteX30" fmla="*/ 1232479 w 1441715"/>
              <a:gd name="connsiteY30" fmla="*/ 1219514 h 1428750"/>
              <a:gd name="connsiteX31" fmla="*/ 1018712 w 1441715"/>
              <a:gd name="connsiteY31" fmla="*/ 1094097 h 1428750"/>
              <a:gd name="connsiteX32" fmla="*/ 1084528 w 1441715"/>
              <a:gd name="connsiteY32" fmla="*/ 1333042 h 1428750"/>
              <a:gd name="connsiteX33" fmla="*/ 910503 w 1441715"/>
              <a:gd name="connsiteY33" fmla="*/ 1156573 h 1428750"/>
              <a:gd name="connsiteX34" fmla="*/ 912234 w 1441715"/>
              <a:gd name="connsiteY34" fmla="*/ 1404408 h 1428750"/>
              <a:gd name="connsiteX35" fmla="*/ 789816 w 1441715"/>
              <a:gd name="connsiteY35" fmla="*/ 1188909 h 1428750"/>
              <a:gd name="connsiteX36" fmla="*/ 727340 w 1441715"/>
              <a:gd name="connsiteY36" fmla="*/ 1428750 h 1428750"/>
              <a:gd name="connsiteX37" fmla="*/ 664864 w 1441715"/>
              <a:gd name="connsiteY37" fmla="*/ 1188909 h 1428750"/>
              <a:gd name="connsiteX38" fmla="*/ 542446 w 1441715"/>
              <a:gd name="connsiteY38" fmla="*/ 1404408 h 1428750"/>
              <a:gd name="connsiteX39" fmla="*/ 544177 w 1441715"/>
              <a:gd name="connsiteY39" fmla="*/ 1156573 h 1428750"/>
              <a:gd name="connsiteX40" fmla="*/ 370153 w 1441715"/>
              <a:gd name="connsiteY40" fmla="*/ 1333042 h 1428750"/>
              <a:gd name="connsiteX41" fmla="*/ 435968 w 1441715"/>
              <a:gd name="connsiteY41" fmla="*/ 1094097 h 1428750"/>
              <a:gd name="connsiteX42" fmla="*/ 222201 w 1441715"/>
              <a:gd name="connsiteY42" fmla="*/ 1219514 h 1428750"/>
              <a:gd name="connsiteX43" fmla="*/ 347618 w 1441715"/>
              <a:gd name="connsiteY43" fmla="*/ 1005747 h 1428750"/>
              <a:gd name="connsiteX44" fmla="*/ 108673 w 1441715"/>
              <a:gd name="connsiteY44" fmla="*/ 1071563 h 1428750"/>
              <a:gd name="connsiteX45" fmla="*/ 285142 w 1441715"/>
              <a:gd name="connsiteY45" fmla="*/ 897538 h 1428750"/>
              <a:gd name="connsiteX46" fmla="*/ 37307 w 1441715"/>
              <a:gd name="connsiteY46" fmla="*/ 899269 h 1428750"/>
              <a:gd name="connsiteX47" fmla="*/ 252806 w 1441715"/>
              <a:gd name="connsiteY47" fmla="*/ 776851 h 1428750"/>
              <a:gd name="connsiteX48" fmla="*/ 12965 w 1441715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239841 w 1428750"/>
              <a:gd name="connsiteY1" fmla="*/ 651899 h 1428750"/>
              <a:gd name="connsiteX2" fmla="*/ 24342 w 1428750"/>
              <a:gd name="connsiteY2" fmla="*/ 529481 h 1428750"/>
              <a:gd name="connsiteX3" fmla="*/ 272177 w 1428750"/>
              <a:gd name="connsiteY3" fmla="*/ 531212 h 1428750"/>
              <a:gd name="connsiteX4" fmla="*/ 95708 w 1428750"/>
              <a:gd name="connsiteY4" fmla="*/ 357188 h 1428750"/>
              <a:gd name="connsiteX5" fmla="*/ 334653 w 1428750"/>
              <a:gd name="connsiteY5" fmla="*/ 423003 h 1428750"/>
              <a:gd name="connsiteX6" fmla="*/ 209236 w 1428750"/>
              <a:gd name="connsiteY6" fmla="*/ 209236 h 1428750"/>
              <a:gd name="connsiteX7" fmla="*/ 423003 w 1428750"/>
              <a:gd name="connsiteY7" fmla="*/ 334653 h 1428750"/>
              <a:gd name="connsiteX8" fmla="*/ 357188 w 1428750"/>
              <a:gd name="connsiteY8" fmla="*/ 95708 h 1428750"/>
              <a:gd name="connsiteX9" fmla="*/ 531212 w 1428750"/>
              <a:gd name="connsiteY9" fmla="*/ 272177 h 1428750"/>
              <a:gd name="connsiteX10" fmla="*/ 529481 w 1428750"/>
              <a:gd name="connsiteY10" fmla="*/ 24342 h 1428750"/>
              <a:gd name="connsiteX11" fmla="*/ 651899 w 1428750"/>
              <a:gd name="connsiteY11" fmla="*/ 239841 h 1428750"/>
              <a:gd name="connsiteX12" fmla="*/ 714375 w 1428750"/>
              <a:gd name="connsiteY12" fmla="*/ 0 h 1428750"/>
              <a:gd name="connsiteX13" fmla="*/ 776851 w 1428750"/>
              <a:gd name="connsiteY13" fmla="*/ 239841 h 1428750"/>
              <a:gd name="connsiteX14" fmla="*/ 899269 w 1428750"/>
              <a:gd name="connsiteY14" fmla="*/ 24342 h 1428750"/>
              <a:gd name="connsiteX15" fmla="*/ 897538 w 1428750"/>
              <a:gd name="connsiteY15" fmla="*/ 272177 h 1428750"/>
              <a:gd name="connsiteX16" fmla="*/ 1071563 w 1428750"/>
              <a:gd name="connsiteY16" fmla="*/ 95708 h 1428750"/>
              <a:gd name="connsiteX17" fmla="*/ 1005747 w 1428750"/>
              <a:gd name="connsiteY17" fmla="*/ 334653 h 1428750"/>
              <a:gd name="connsiteX18" fmla="*/ 1219514 w 1428750"/>
              <a:gd name="connsiteY18" fmla="*/ 209236 h 1428750"/>
              <a:gd name="connsiteX19" fmla="*/ 1094097 w 1428750"/>
              <a:gd name="connsiteY19" fmla="*/ 423003 h 1428750"/>
              <a:gd name="connsiteX20" fmla="*/ 1333042 w 1428750"/>
              <a:gd name="connsiteY20" fmla="*/ 357188 h 1428750"/>
              <a:gd name="connsiteX21" fmla="*/ 1156573 w 1428750"/>
              <a:gd name="connsiteY21" fmla="*/ 531212 h 1428750"/>
              <a:gd name="connsiteX22" fmla="*/ 1404408 w 1428750"/>
              <a:gd name="connsiteY22" fmla="*/ 529481 h 1428750"/>
              <a:gd name="connsiteX23" fmla="*/ 1188909 w 1428750"/>
              <a:gd name="connsiteY23" fmla="*/ 651899 h 1428750"/>
              <a:gd name="connsiteX24" fmla="*/ 1428750 w 1428750"/>
              <a:gd name="connsiteY24" fmla="*/ 714375 h 1428750"/>
              <a:gd name="connsiteX25" fmla="*/ 1188909 w 1428750"/>
              <a:gd name="connsiteY25" fmla="*/ 776851 h 1428750"/>
              <a:gd name="connsiteX26" fmla="*/ 1404408 w 1428750"/>
              <a:gd name="connsiteY26" fmla="*/ 899269 h 1428750"/>
              <a:gd name="connsiteX27" fmla="*/ 1156573 w 1428750"/>
              <a:gd name="connsiteY27" fmla="*/ 897538 h 1428750"/>
              <a:gd name="connsiteX28" fmla="*/ 1333042 w 1428750"/>
              <a:gd name="connsiteY28" fmla="*/ 1071563 h 1428750"/>
              <a:gd name="connsiteX29" fmla="*/ 1094097 w 1428750"/>
              <a:gd name="connsiteY29" fmla="*/ 1005747 h 1428750"/>
              <a:gd name="connsiteX30" fmla="*/ 1219514 w 1428750"/>
              <a:gd name="connsiteY30" fmla="*/ 1219514 h 1428750"/>
              <a:gd name="connsiteX31" fmla="*/ 1005747 w 1428750"/>
              <a:gd name="connsiteY31" fmla="*/ 1094097 h 1428750"/>
              <a:gd name="connsiteX32" fmla="*/ 1071563 w 1428750"/>
              <a:gd name="connsiteY32" fmla="*/ 1333042 h 1428750"/>
              <a:gd name="connsiteX33" fmla="*/ 897538 w 1428750"/>
              <a:gd name="connsiteY33" fmla="*/ 1156573 h 1428750"/>
              <a:gd name="connsiteX34" fmla="*/ 899269 w 1428750"/>
              <a:gd name="connsiteY34" fmla="*/ 1404408 h 1428750"/>
              <a:gd name="connsiteX35" fmla="*/ 776851 w 1428750"/>
              <a:gd name="connsiteY35" fmla="*/ 1188909 h 1428750"/>
              <a:gd name="connsiteX36" fmla="*/ 714375 w 1428750"/>
              <a:gd name="connsiteY36" fmla="*/ 1428750 h 1428750"/>
              <a:gd name="connsiteX37" fmla="*/ 651899 w 1428750"/>
              <a:gd name="connsiteY37" fmla="*/ 1188909 h 1428750"/>
              <a:gd name="connsiteX38" fmla="*/ 529481 w 1428750"/>
              <a:gd name="connsiteY38" fmla="*/ 1404408 h 1428750"/>
              <a:gd name="connsiteX39" fmla="*/ 531212 w 1428750"/>
              <a:gd name="connsiteY39" fmla="*/ 1156573 h 1428750"/>
              <a:gd name="connsiteX40" fmla="*/ 357188 w 1428750"/>
              <a:gd name="connsiteY40" fmla="*/ 1333042 h 1428750"/>
              <a:gd name="connsiteX41" fmla="*/ 423003 w 1428750"/>
              <a:gd name="connsiteY41" fmla="*/ 1094097 h 1428750"/>
              <a:gd name="connsiteX42" fmla="*/ 209236 w 1428750"/>
              <a:gd name="connsiteY42" fmla="*/ 1219514 h 1428750"/>
              <a:gd name="connsiteX43" fmla="*/ 334653 w 1428750"/>
              <a:gd name="connsiteY43" fmla="*/ 1005747 h 1428750"/>
              <a:gd name="connsiteX44" fmla="*/ 95708 w 1428750"/>
              <a:gd name="connsiteY44" fmla="*/ 1071563 h 1428750"/>
              <a:gd name="connsiteX45" fmla="*/ 272177 w 1428750"/>
              <a:gd name="connsiteY45" fmla="*/ 897538 h 1428750"/>
              <a:gd name="connsiteX46" fmla="*/ 24342 w 1428750"/>
              <a:gd name="connsiteY46" fmla="*/ 899269 h 1428750"/>
              <a:gd name="connsiteX47" fmla="*/ 239841 w 1428750"/>
              <a:gd name="connsiteY47" fmla="*/ 776851 h 1428750"/>
              <a:gd name="connsiteX48" fmla="*/ 0 w 1428750"/>
              <a:gd name="connsiteY48" fmla="*/ 714375 h 1428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1428750" h="1428750">
                <a:moveTo>
                  <a:pt x="0" y="714375"/>
                </a:moveTo>
                <a:cubicBezTo>
                  <a:pt x="0" y="693550"/>
                  <a:pt x="311674" y="692705"/>
                  <a:pt x="239841" y="651899"/>
                </a:cubicBezTo>
                <a:lnTo>
                  <a:pt x="24342" y="529481"/>
                </a:lnTo>
                <a:cubicBezTo>
                  <a:pt x="29731" y="509366"/>
                  <a:pt x="331000" y="589220"/>
                  <a:pt x="272177" y="531212"/>
                </a:cubicBezTo>
                <a:lnTo>
                  <a:pt x="95708" y="357188"/>
                </a:lnTo>
                <a:cubicBezTo>
                  <a:pt x="106121" y="339153"/>
                  <a:pt x="376459" y="494259"/>
                  <a:pt x="334653" y="423003"/>
                </a:cubicBezTo>
                <a:lnTo>
                  <a:pt x="209236" y="209236"/>
                </a:lnTo>
                <a:cubicBezTo>
                  <a:pt x="223961" y="194511"/>
                  <a:pt x="444941" y="414301"/>
                  <a:pt x="423003" y="334653"/>
                </a:cubicBezTo>
                <a:lnTo>
                  <a:pt x="357188" y="95708"/>
                </a:lnTo>
                <a:cubicBezTo>
                  <a:pt x="375223" y="85295"/>
                  <a:pt x="531789" y="354789"/>
                  <a:pt x="531212" y="272177"/>
                </a:cubicBezTo>
                <a:lnTo>
                  <a:pt x="529481" y="24342"/>
                </a:lnTo>
                <a:cubicBezTo>
                  <a:pt x="549596" y="18953"/>
                  <a:pt x="621083" y="243898"/>
                  <a:pt x="651899" y="239841"/>
                </a:cubicBezTo>
                <a:cubicBezTo>
                  <a:pt x="682715" y="235784"/>
                  <a:pt x="693550" y="0"/>
                  <a:pt x="714375" y="0"/>
                </a:cubicBezTo>
                <a:cubicBezTo>
                  <a:pt x="735200" y="0"/>
                  <a:pt x="736045" y="311674"/>
                  <a:pt x="776851" y="239841"/>
                </a:cubicBezTo>
                <a:lnTo>
                  <a:pt x="899269" y="24342"/>
                </a:lnTo>
                <a:cubicBezTo>
                  <a:pt x="919384" y="29731"/>
                  <a:pt x="839530" y="331000"/>
                  <a:pt x="897538" y="272177"/>
                </a:cubicBezTo>
                <a:lnTo>
                  <a:pt x="1071563" y="95708"/>
                </a:lnTo>
                <a:cubicBezTo>
                  <a:pt x="1089598" y="106121"/>
                  <a:pt x="934491" y="376459"/>
                  <a:pt x="1005747" y="334653"/>
                </a:cubicBezTo>
                <a:lnTo>
                  <a:pt x="1219514" y="209236"/>
                </a:lnTo>
                <a:cubicBezTo>
                  <a:pt x="1234239" y="223961"/>
                  <a:pt x="1014449" y="444941"/>
                  <a:pt x="1094097" y="423003"/>
                </a:cubicBezTo>
                <a:lnTo>
                  <a:pt x="1333042" y="357188"/>
                </a:lnTo>
                <a:cubicBezTo>
                  <a:pt x="1343455" y="375223"/>
                  <a:pt x="1073961" y="531789"/>
                  <a:pt x="1156573" y="531212"/>
                </a:cubicBezTo>
                <a:lnTo>
                  <a:pt x="1404408" y="529481"/>
                </a:lnTo>
                <a:cubicBezTo>
                  <a:pt x="1409797" y="549596"/>
                  <a:pt x="1108962" y="631074"/>
                  <a:pt x="1188909" y="651899"/>
                </a:cubicBezTo>
                <a:lnTo>
                  <a:pt x="1428750" y="714375"/>
                </a:lnTo>
                <a:cubicBezTo>
                  <a:pt x="1428750" y="735200"/>
                  <a:pt x="1117076" y="736045"/>
                  <a:pt x="1188909" y="776851"/>
                </a:cubicBezTo>
                <a:lnTo>
                  <a:pt x="1404408" y="899269"/>
                </a:lnTo>
                <a:cubicBezTo>
                  <a:pt x="1399019" y="919384"/>
                  <a:pt x="1097750" y="839530"/>
                  <a:pt x="1156573" y="897538"/>
                </a:cubicBezTo>
                <a:lnTo>
                  <a:pt x="1333042" y="1071563"/>
                </a:lnTo>
                <a:cubicBezTo>
                  <a:pt x="1322629" y="1089598"/>
                  <a:pt x="1052291" y="934491"/>
                  <a:pt x="1094097" y="1005747"/>
                </a:cubicBezTo>
                <a:lnTo>
                  <a:pt x="1219514" y="1219514"/>
                </a:lnTo>
                <a:cubicBezTo>
                  <a:pt x="1204789" y="1234239"/>
                  <a:pt x="983808" y="1014449"/>
                  <a:pt x="1005747" y="1094097"/>
                </a:cubicBezTo>
                <a:lnTo>
                  <a:pt x="1071563" y="1333042"/>
                </a:lnTo>
                <a:cubicBezTo>
                  <a:pt x="1053528" y="1343455"/>
                  <a:pt x="896961" y="1073961"/>
                  <a:pt x="897538" y="1156573"/>
                </a:cubicBezTo>
                <a:lnTo>
                  <a:pt x="899269" y="1404408"/>
                </a:lnTo>
                <a:cubicBezTo>
                  <a:pt x="879154" y="1409797"/>
                  <a:pt x="797676" y="1108962"/>
                  <a:pt x="776851" y="1188909"/>
                </a:cubicBezTo>
                <a:lnTo>
                  <a:pt x="714375" y="1428750"/>
                </a:lnTo>
                <a:cubicBezTo>
                  <a:pt x="693550" y="1428750"/>
                  <a:pt x="692705" y="1117076"/>
                  <a:pt x="651899" y="1188909"/>
                </a:cubicBezTo>
                <a:lnTo>
                  <a:pt x="529481" y="1404408"/>
                </a:lnTo>
                <a:cubicBezTo>
                  <a:pt x="509366" y="1399019"/>
                  <a:pt x="589220" y="1097750"/>
                  <a:pt x="531212" y="1156573"/>
                </a:cubicBezTo>
                <a:lnTo>
                  <a:pt x="357188" y="1333042"/>
                </a:lnTo>
                <a:cubicBezTo>
                  <a:pt x="339153" y="1322629"/>
                  <a:pt x="494259" y="1052291"/>
                  <a:pt x="423003" y="1094097"/>
                </a:cubicBezTo>
                <a:lnTo>
                  <a:pt x="209236" y="1219514"/>
                </a:lnTo>
                <a:cubicBezTo>
                  <a:pt x="194511" y="1204789"/>
                  <a:pt x="414301" y="983808"/>
                  <a:pt x="334653" y="1005747"/>
                </a:cubicBezTo>
                <a:lnTo>
                  <a:pt x="95708" y="1071563"/>
                </a:lnTo>
                <a:cubicBezTo>
                  <a:pt x="85295" y="1053528"/>
                  <a:pt x="354789" y="896961"/>
                  <a:pt x="272177" y="897538"/>
                </a:cubicBezTo>
                <a:lnTo>
                  <a:pt x="24342" y="899269"/>
                </a:lnTo>
                <a:cubicBezTo>
                  <a:pt x="18953" y="879154"/>
                  <a:pt x="319788" y="797676"/>
                  <a:pt x="239841" y="776851"/>
                </a:cubicBezTo>
                <a:lnTo>
                  <a:pt x="0" y="714375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3" name="星 16 68"/>
          <p:cNvSpPr/>
          <p:nvPr/>
        </p:nvSpPr>
        <p:spPr>
          <a:xfrm>
            <a:off x="6033120" y="4704075"/>
            <a:ext cx="1605245" cy="1605245"/>
          </a:xfrm>
          <a:custGeom>
            <a:avLst/>
            <a:gdLst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17405 w 1463560"/>
              <a:gd name="connsiteY0" fmla="*/ 714375 h 1446155"/>
              <a:gd name="connsiteX1" fmla="*/ 337089 w 1463560"/>
              <a:gd name="connsiteY1" fmla="*/ 635867 h 1446155"/>
              <a:gd name="connsiteX2" fmla="*/ 71783 w 1463560"/>
              <a:gd name="connsiteY2" fmla="*/ 440998 h 1446155"/>
              <a:gd name="connsiteX3" fmla="*/ 397178 w 1463560"/>
              <a:gd name="connsiteY3" fmla="*/ 490802 h 1446155"/>
              <a:gd name="connsiteX4" fmla="*/ 226638 w 1463560"/>
              <a:gd name="connsiteY4" fmla="*/ 209233 h 1446155"/>
              <a:gd name="connsiteX5" fmla="*/ 508207 w 1463560"/>
              <a:gd name="connsiteY5" fmla="*/ 379773 h 1446155"/>
              <a:gd name="connsiteX6" fmla="*/ 458403 w 1463560"/>
              <a:gd name="connsiteY6" fmla="*/ 54378 h 1446155"/>
              <a:gd name="connsiteX7" fmla="*/ 653272 w 1463560"/>
              <a:gd name="connsiteY7" fmla="*/ 319684 h 1446155"/>
              <a:gd name="connsiteX8" fmla="*/ 731780 w 1463560"/>
              <a:gd name="connsiteY8" fmla="*/ 0 h 1446155"/>
              <a:gd name="connsiteX9" fmla="*/ 810288 w 1463560"/>
              <a:gd name="connsiteY9" fmla="*/ 319684 h 1446155"/>
              <a:gd name="connsiteX10" fmla="*/ 1005157 w 1463560"/>
              <a:gd name="connsiteY10" fmla="*/ 54378 h 1446155"/>
              <a:gd name="connsiteX11" fmla="*/ 955353 w 1463560"/>
              <a:gd name="connsiteY11" fmla="*/ 379773 h 1446155"/>
              <a:gd name="connsiteX12" fmla="*/ 1236922 w 1463560"/>
              <a:gd name="connsiteY12" fmla="*/ 209233 h 1446155"/>
              <a:gd name="connsiteX13" fmla="*/ 1066382 w 1463560"/>
              <a:gd name="connsiteY13" fmla="*/ 490802 h 1446155"/>
              <a:gd name="connsiteX14" fmla="*/ 1391777 w 1463560"/>
              <a:gd name="connsiteY14" fmla="*/ 440998 h 1446155"/>
              <a:gd name="connsiteX15" fmla="*/ 1126471 w 1463560"/>
              <a:gd name="connsiteY15" fmla="*/ 635867 h 1446155"/>
              <a:gd name="connsiteX16" fmla="*/ 1446155 w 1463560"/>
              <a:gd name="connsiteY16" fmla="*/ 714375 h 1446155"/>
              <a:gd name="connsiteX17" fmla="*/ 1126471 w 1463560"/>
              <a:gd name="connsiteY17" fmla="*/ 792883 h 1446155"/>
              <a:gd name="connsiteX18" fmla="*/ 1391777 w 1463560"/>
              <a:gd name="connsiteY18" fmla="*/ 987752 h 1446155"/>
              <a:gd name="connsiteX19" fmla="*/ 1066382 w 1463560"/>
              <a:gd name="connsiteY19" fmla="*/ 937948 h 1446155"/>
              <a:gd name="connsiteX20" fmla="*/ 1236922 w 1463560"/>
              <a:gd name="connsiteY20" fmla="*/ 1219517 h 1446155"/>
              <a:gd name="connsiteX21" fmla="*/ 955353 w 1463560"/>
              <a:gd name="connsiteY21" fmla="*/ 1048977 h 1446155"/>
              <a:gd name="connsiteX22" fmla="*/ 1005157 w 1463560"/>
              <a:gd name="connsiteY22" fmla="*/ 1374372 h 1446155"/>
              <a:gd name="connsiteX23" fmla="*/ 810288 w 1463560"/>
              <a:gd name="connsiteY23" fmla="*/ 1109066 h 1446155"/>
              <a:gd name="connsiteX24" fmla="*/ 731780 w 1463560"/>
              <a:gd name="connsiteY24" fmla="*/ 1428750 h 1446155"/>
              <a:gd name="connsiteX25" fmla="*/ 653272 w 1463560"/>
              <a:gd name="connsiteY25" fmla="*/ 1109066 h 1446155"/>
              <a:gd name="connsiteX26" fmla="*/ 458403 w 1463560"/>
              <a:gd name="connsiteY26" fmla="*/ 1374372 h 1446155"/>
              <a:gd name="connsiteX27" fmla="*/ 508207 w 1463560"/>
              <a:gd name="connsiteY27" fmla="*/ 1048977 h 1446155"/>
              <a:gd name="connsiteX28" fmla="*/ 226638 w 1463560"/>
              <a:gd name="connsiteY28" fmla="*/ 1219517 h 1446155"/>
              <a:gd name="connsiteX29" fmla="*/ 397178 w 1463560"/>
              <a:gd name="connsiteY29" fmla="*/ 937948 h 1446155"/>
              <a:gd name="connsiteX30" fmla="*/ 71783 w 1463560"/>
              <a:gd name="connsiteY30" fmla="*/ 987752 h 1446155"/>
              <a:gd name="connsiteX31" fmla="*/ 337089 w 1463560"/>
              <a:gd name="connsiteY31" fmla="*/ 792883 h 1446155"/>
              <a:gd name="connsiteX32" fmla="*/ 17405 w 1463560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46155"/>
              <a:gd name="connsiteX1" fmla="*/ 319684 w 1446155"/>
              <a:gd name="connsiteY1" fmla="*/ 635867 h 1446155"/>
              <a:gd name="connsiteX2" fmla="*/ 54378 w 1446155"/>
              <a:gd name="connsiteY2" fmla="*/ 440998 h 1446155"/>
              <a:gd name="connsiteX3" fmla="*/ 379773 w 1446155"/>
              <a:gd name="connsiteY3" fmla="*/ 490802 h 1446155"/>
              <a:gd name="connsiteX4" fmla="*/ 209233 w 1446155"/>
              <a:gd name="connsiteY4" fmla="*/ 209233 h 1446155"/>
              <a:gd name="connsiteX5" fmla="*/ 490802 w 1446155"/>
              <a:gd name="connsiteY5" fmla="*/ 379773 h 1446155"/>
              <a:gd name="connsiteX6" fmla="*/ 440998 w 1446155"/>
              <a:gd name="connsiteY6" fmla="*/ 54378 h 1446155"/>
              <a:gd name="connsiteX7" fmla="*/ 635867 w 1446155"/>
              <a:gd name="connsiteY7" fmla="*/ 319684 h 1446155"/>
              <a:gd name="connsiteX8" fmla="*/ 714375 w 1446155"/>
              <a:gd name="connsiteY8" fmla="*/ 0 h 1446155"/>
              <a:gd name="connsiteX9" fmla="*/ 792883 w 1446155"/>
              <a:gd name="connsiteY9" fmla="*/ 319684 h 1446155"/>
              <a:gd name="connsiteX10" fmla="*/ 987752 w 1446155"/>
              <a:gd name="connsiteY10" fmla="*/ 54378 h 1446155"/>
              <a:gd name="connsiteX11" fmla="*/ 937948 w 1446155"/>
              <a:gd name="connsiteY11" fmla="*/ 379773 h 1446155"/>
              <a:gd name="connsiteX12" fmla="*/ 1219517 w 1446155"/>
              <a:gd name="connsiteY12" fmla="*/ 209233 h 1446155"/>
              <a:gd name="connsiteX13" fmla="*/ 1048977 w 1446155"/>
              <a:gd name="connsiteY13" fmla="*/ 490802 h 1446155"/>
              <a:gd name="connsiteX14" fmla="*/ 1374372 w 1446155"/>
              <a:gd name="connsiteY14" fmla="*/ 440998 h 1446155"/>
              <a:gd name="connsiteX15" fmla="*/ 1109066 w 1446155"/>
              <a:gd name="connsiteY15" fmla="*/ 635867 h 1446155"/>
              <a:gd name="connsiteX16" fmla="*/ 1428750 w 1446155"/>
              <a:gd name="connsiteY16" fmla="*/ 714375 h 1446155"/>
              <a:gd name="connsiteX17" fmla="*/ 1109066 w 1446155"/>
              <a:gd name="connsiteY17" fmla="*/ 792883 h 1446155"/>
              <a:gd name="connsiteX18" fmla="*/ 1374372 w 1446155"/>
              <a:gd name="connsiteY18" fmla="*/ 987752 h 1446155"/>
              <a:gd name="connsiteX19" fmla="*/ 1048977 w 1446155"/>
              <a:gd name="connsiteY19" fmla="*/ 937948 h 1446155"/>
              <a:gd name="connsiteX20" fmla="*/ 1219517 w 1446155"/>
              <a:gd name="connsiteY20" fmla="*/ 1219517 h 1446155"/>
              <a:gd name="connsiteX21" fmla="*/ 937948 w 1446155"/>
              <a:gd name="connsiteY21" fmla="*/ 1048977 h 1446155"/>
              <a:gd name="connsiteX22" fmla="*/ 987752 w 1446155"/>
              <a:gd name="connsiteY22" fmla="*/ 1374372 h 1446155"/>
              <a:gd name="connsiteX23" fmla="*/ 792883 w 1446155"/>
              <a:gd name="connsiteY23" fmla="*/ 1109066 h 1446155"/>
              <a:gd name="connsiteX24" fmla="*/ 714375 w 1446155"/>
              <a:gd name="connsiteY24" fmla="*/ 1428750 h 1446155"/>
              <a:gd name="connsiteX25" fmla="*/ 635867 w 1446155"/>
              <a:gd name="connsiteY25" fmla="*/ 1109066 h 1446155"/>
              <a:gd name="connsiteX26" fmla="*/ 440998 w 1446155"/>
              <a:gd name="connsiteY26" fmla="*/ 1374372 h 1446155"/>
              <a:gd name="connsiteX27" fmla="*/ 490802 w 1446155"/>
              <a:gd name="connsiteY27" fmla="*/ 1048977 h 1446155"/>
              <a:gd name="connsiteX28" fmla="*/ 209233 w 1446155"/>
              <a:gd name="connsiteY28" fmla="*/ 1219517 h 1446155"/>
              <a:gd name="connsiteX29" fmla="*/ 379773 w 1446155"/>
              <a:gd name="connsiteY29" fmla="*/ 937948 h 1446155"/>
              <a:gd name="connsiteX30" fmla="*/ 54378 w 1446155"/>
              <a:gd name="connsiteY30" fmla="*/ 987752 h 1446155"/>
              <a:gd name="connsiteX31" fmla="*/ 319684 w 1446155"/>
              <a:gd name="connsiteY31" fmla="*/ 792883 h 1446155"/>
              <a:gd name="connsiteX32" fmla="*/ 0 w 1446155"/>
              <a:gd name="connsiteY32" fmla="*/ 714375 h 1446155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46155"/>
              <a:gd name="connsiteY0" fmla="*/ 714375 h 1428750"/>
              <a:gd name="connsiteX1" fmla="*/ 319684 w 1446155"/>
              <a:gd name="connsiteY1" fmla="*/ 635867 h 1428750"/>
              <a:gd name="connsiteX2" fmla="*/ 54378 w 1446155"/>
              <a:gd name="connsiteY2" fmla="*/ 440998 h 1428750"/>
              <a:gd name="connsiteX3" fmla="*/ 379773 w 1446155"/>
              <a:gd name="connsiteY3" fmla="*/ 490802 h 1428750"/>
              <a:gd name="connsiteX4" fmla="*/ 209233 w 1446155"/>
              <a:gd name="connsiteY4" fmla="*/ 209233 h 1428750"/>
              <a:gd name="connsiteX5" fmla="*/ 490802 w 1446155"/>
              <a:gd name="connsiteY5" fmla="*/ 379773 h 1428750"/>
              <a:gd name="connsiteX6" fmla="*/ 440998 w 1446155"/>
              <a:gd name="connsiteY6" fmla="*/ 54378 h 1428750"/>
              <a:gd name="connsiteX7" fmla="*/ 635867 w 1446155"/>
              <a:gd name="connsiteY7" fmla="*/ 319684 h 1428750"/>
              <a:gd name="connsiteX8" fmla="*/ 714375 w 1446155"/>
              <a:gd name="connsiteY8" fmla="*/ 0 h 1428750"/>
              <a:gd name="connsiteX9" fmla="*/ 792883 w 1446155"/>
              <a:gd name="connsiteY9" fmla="*/ 319684 h 1428750"/>
              <a:gd name="connsiteX10" fmla="*/ 987752 w 1446155"/>
              <a:gd name="connsiteY10" fmla="*/ 54378 h 1428750"/>
              <a:gd name="connsiteX11" fmla="*/ 937948 w 1446155"/>
              <a:gd name="connsiteY11" fmla="*/ 379773 h 1428750"/>
              <a:gd name="connsiteX12" fmla="*/ 1219517 w 1446155"/>
              <a:gd name="connsiteY12" fmla="*/ 209233 h 1428750"/>
              <a:gd name="connsiteX13" fmla="*/ 1048977 w 1446155"/>
              <a:gd name="connsiteY13" fmla="*/ 490802 h 1428750"/>
              <a:gd name="connsiteX14" fmla="*/ 1374372 w 1446155"/>
              <a:gd name="connsiteY14" fmla="*/ 440998 h 1428750"/>
              <a:gd name="connsiteX15" fmla="*/ 1109066 w 1446155"/>
              <a:gd name="connsiteY15" fmla="*/ 635867 h 1428750"/>
              <a:gd name="connsiteX16" fmla="*/ 1428750 w 1446155"/>
              <a:gd name="connsiteY16" fmla="*/ 714375 h 1428750"/>
              <a:gd name="connsiteX17" fmla="*/ 1109066 w 1446155"/>
              <a:gd name="connsiteY17" fmla="*/ 792883 h 1428750"/>
              <a:gd name="connsiteX18" fmla="*/ 1374372 w 1446155"/>
              <a:gd name="connsiteY18" fmla="*/ 987752 h 1428750"/>
              <a:gd name="connsiteX19" fmla="*/ 1048977 w 1446155"/>
              <a:gd name="connsiteY19" fmla="*/ 937948 h 1428750"/>
              <a:gd name="connsiteX20" fmla="*/ 1219517 w 1446155"/>
              <a:gd name="connsiteY20" fmla="*/ 1219517 h 1428750"/>
              <a:gd name="connsiteX21" fmla="*/ 937948 w 1446155"/>
              <a:gd name="connsiteY21" fmla="*/ 1048977 h 1428750"/>
              <a:gd name="connsiteX22" fmla="*/ 987752 w 1446155"/>
              <a:gd name="connsiteY22" fmla="*/ 1374372 h 1428750"/>
              <a:gd name="connsiteX23" fmla="*/ 792883 w 1446155"/>
              <a:gd name="connsiteY23" fmla="*/ 1109066 h 1428750"/>
              <a:gd name="connsiteX24" fmla="*/ 714375 w 1446155"/>
              <a:gd name="connsiteY24" fmla="*/ 1428750 h 1428750"/>
              <a:gd name="connsiteX25" fmla="*/ 635867 w 1446155"/>
              <a:gd name="connsiteY25" fmla="*/ 1109066 h 1428750"/>
              <a:gd name="connsiteX26" fmla="*/ 440998 w 1446155"/>
              <a:gd name="connsiteY26" fmla="*/ 1374372 h 1428750"/>
              <a:gd name="connsiteX27" fmla="*/ 490802 w 1446155"/>
              <a:gd name="connsiteY27" fmla="*/ 1048977 h 1428750"/>
              <a:gd name="connsiteX28" fmla="*/ 209233 w 1446155"/>
              <a:gd name="connsiteY28" fmla="*/ 1219517 h 1428750"/>
              <a:gd name="connsiteX29" fmla="*/ 379773 w 1446155"/>
              <a:gd name="connsiteY29" fmla="*/ 937948 h 1428750"/>
              <a:gd name="connsiteX30" fmla="*/ 54378 w 1446155"/>
              <a:gd name="connsiteY30" fmla="*/ 987752 h 1428750"/>
              <a:gd name="connsiteX31" fmla="*/ 319684 w 1446155"/>
              <a:gd name="connsiteY31" fmla="*/ 792883 h 1428750"/>
              <a:gd name="connsiteX32" fmla="*/ 0 w 1446155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  <a:gd name="connsiteX0" fmla="*/ 0 w 1428750"/>
              <a:gd name="connsiteY0" fmla="*/ 714375 h 1428750"/>
              <a:gd name="connsiteX1" fmla="*/ 319684 w 1428750"/>
              <a:gd name="connsiteY1" fmla="*/ 635867 h 1428750"/>
              <a:gd name="connsiteX2" fmla="*/ 54378 w 1428750"/>
              <a:gd name="connsiteY2" fmla="*/ 440998 h 1428750"/>
              <a:gd name="connsiteX3" fmla="*/ 379773 w 1428750"/>
              <a:gd name="connsiteY3" fmla="*/ 490802 h 1428750"/>
              <a:gd name="connsiteX4" fmla="*/ 209233 w 1428750"/>
              <a:gd name="connsiteY4" fmla="*/ 209233 h 1428750"/>
              <a:gd name="connsiteX5" fmla="*/ 490802 w 1428750"/>
              <a:gd name="connsiteY5" fmla="*/ 379773 h 1428750"/>
              <a:gd name="connsiteX6" fmla="*/ 440998 w 1428750"/>
              <a:gd name="connsiteY6" fmla="*/ 54378 h 1428750"/>
              <a:gd name="connsiteX7" fmla="*/ 635867 w 1428750"/>
              <a:gd name="connsiteY7" fmla="*/ 319684 h 1428750"/>
              <a:gd name="connsiteX8" fmla="*/ 714375 w 1428750"/>
              <a:gd name="connsiteY8" fmla="*/ 0 h 1428750"/>
              <a:gd name="connsiteX9" fmla="*/ 792883 w 1428750"/>
              <a:gd name="connsiteY9" fmla="*/ 319684 h 1428750"/>
              <a:gd name="connsiteX10" fmla="*/ 987752 w 1428750"/>
              <a:gd name="connsiteY10" fmla="*/ 54378 h 1428750"/>
              <a:gd name="connsiteX11" fmla="*/ 937948 w 1428750"/>
              <a:gd name="connsiteY11" fmla="*/ 379773 h 1428750"/>
              <a:gd name="connsiteX12" fmla="*/ 1219517 w 1428750"/>
              <a:gd name="connsiteY12" fmla="*/ 209233 h 1428750"/>
              <a:gd name="connsiteX13" fmla="*/ 1048977 w 1428750"/>
              <a:gd name="connsiteY13" fmla="*/ 490802 h 1428750"/>
              <a:gd name="connsiteX14" fmla="*/ 1374372 w 1428750"/>
              <a:gd name="connsiteY14" fmla="*/ 440998 h 1428750"/>
              <a:gd name="connsiteX15" fmla="*/ 1109066 w 1428750"/>
              <a:gd name="connsiteY15" fmla="*/ 635867 h 1428750"/>
              <a:gd name="connsiteX16" fmla="*/ 1428750 w 1428750"/>
              <a:gd name="connsiteY16" fmla="*/ 714375 h 1428750"/>
              <a:gd name="connsiteX17" fmla="*/ 1109066 w 1428750"/>
              <a:gd name="connsiteY17" fmla="*/ 792883 h 1428750"/>
              <a:gd name="connsiteX18" fmla="*/ 1374372 w 1428750"/>
              <a:gd name="connsiteY18" fmla="*/ 987752 h 1428750"/>
              <a:gd name="connsiteX19" fmla="*/ 1048977 w 1428750"/>
              <a:gd name="connsiteY19" fmla="*/ 937948 h 1428750"/>
              <a:gd name="connsiteX20" fmla="*/ 1219517 w 1428750"/>
              <a:gd name="connsiteY20" fmla="*/ 1219517 h 1428750"/>
              <a:gd name="connsiteX21" fmla="*/ 937948 w 1428750"/>
              <a:gd name="connsiteY21" fmla="*/ 1048977 h 1428750"/>
              <a:gd name="connsiteX22" fmla="*/ 987752 w 1428750"/>
              <a:gd name="connsiteY22" fmla="*/ 1374372 h 1428750"/>
              <a:gd name="connsiteX23" fmla="*/ 792883 w 1428750"/>
              <a:gd name="connsiteY23" fmla="*/ 1109066 h 1428750"/>
              <a:gd name="connsiteX24" fmla="*/ 714375 w 1428750"/>
              <a:gd name="connsiteY24" fmla="*/ 1428750 h 1428750"/>
              <a:gd name="connsiteX25" fmla="*/ 635867 w 1428750"/>
              <a:gd name="connsiteY25" fmla="*/ 1109066 h 1428750"/>
              <a:gd name="connsiteX26" fmla="*/ 440998 w 1428750"/>
              <a:gd name="connsiteY26" fmla="*/ 1374372 h 1428750"/>
              <a:gd name="connsiteX27" fmla="*/ 490802 w 1428750"/>
              <a:gd name="connsiteY27" fmla="*/ 1048977 h 1428750"/>
              <a:gd name="connsiteX28" fmla="*/ 209233 w 1428750"/>
              <a:gd name="connsiteY28" fmla="*/ 1219517 h 1428750"/>
              <a:gd name="connsiteX29" fmla="*/ 379773 w 1428750"/>
              <a:gd name="connsiteY29" fmla="*/ 937948 h 1428750"/>
              <a:gd name="connsiteX30" fmla="*/ 54378 w 1428750"/>
              <a:gd name="connsiteY30" fmla="*/ 987752 h 1428750"/>
              <a:gd name="connsiteX31" fmla="*/ 319684 w 1428750"/>
              <a:gd name="connsiteY31" fmla="*/ 792883 h 1428750"/>
              <a:gd name="connsiteX32" fmla="*/ 0 w 1428750"/>
              <a:gd name="connsiteY32" fmla="*/ 714375 h 1428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</a:cxnLst>
            <a:rect l="l" t="t" r="r" b="b"/>
            <a:pathLst>
              <a:path w="1428750" h="1428750">
                <a:moveTo>
                  <a:pt x="0" y="714375"/>
                </a:moveTo>
                <a:cubicBezTo>
                  <a:pt x="0" y="688206"/>
                  <a:pt x="408119" y="700823"/>
                  <a:pt x="319684" y="635867"/>
                </a:cubicBezTo>
                <a:lnTo>
                  <a:pt x="54378" y="440998"/>
                </a:lnTo>
                <a:cubicBezTo>
                  <a:pt x="64393" y="416821"/>
                  <a:pt x="436620" y="584658"/>
                  <a:pt x="379773" y="490802"/>
                </a:cubicBezTo>
                <a:lnTo>
                  <a:pt x="209233" y="209233"/>
                </a:lnTo>
                <a:cubicBezTo>
                  <a:pt x="227738" y="190728"/>
                  <a:pt x="507403" y="488238"/>
                  <a:pt x="490802" y="379773"/>
                </a:cubicBezTo>
                <a:lnTo>
                  <a:pt x="440998" y="54378"/>
                </a:lnTo>
                <a:cubicBezTo>
                  <a:pt x="465176" y="44363"/>
                  <a:pt x="590304" y="328747"/>
                  <a:pt x="635867" y="319684"/>
                </a:cubicBezTo>
                <a:cubicBezTo>
                  <a:pt x="681430" y="310621"/>
                  <a:pt x="688206" y="0"/>
                  <a:pt x="714375" y="0"/>
                </a:cubicBezTo>
                <a:cubicBezTo>
                  <a:pt x="740544" y="0"/>
                  <a:pt x="727927" y="408119"/>
                  <a:pt x="792883" y="319684"/>
                </a:cubicBezTo>
                <a:lnTo>
                  <a:pt x="987752" y="54378"/>
                </a:lnTo>
                <a:cubicBezTo>
                  <a:pt x="1011930" y="64393"/>
                  <a:pt x="844092" y="436620"/>
                  <a:pt x="937948" y="379773"/>
                </a:cubicBezTo>
                <a:lnTo>
                  <a:pt x="1219517" y="209233"/>
                </a:lnTo>
                <a:cubicBezTo>
                  <a:pt x="1238022" y="227738"/>
                  <a:pt x="940512" y="507403"/>
                  <a:pt x="1048977" y="490802"/>
                </a:cubicBezTo>
                <a:lnTo>
                  <a:pt x="1374372" y="440998"/>
                </a:lnTo>
                <a:cubicBezTo>
                  <a:pt x="1384387" y="465176"/>
                  <a:pt x="1002505" y="609698"/>
                  <a:pt x="1109066" y="635867"/>
                </a:cubicBezTo>
                <a:lnTo>
                  <a:pt x="1428750" y="714375"/>
                </a:lnTo>
                <a:cubicBezTo>
                  <a:pt x="1428750" y="740544"/>
                  <a:pt x="1020631" y="727927"/>
                  <a:pt x="1109066" y="792883"/>
                </a:cubicBezTo>
                <a:lnTo>
                  <a:pt x="1374372" y="987752"/>
                </a:lnTo>
                <a:cubicBezTo>
                  <a:pt x="1364357" y="1011930"/>
                  <a:pt x="992130" y="844092"/>
                  <a:pt x="1048977" y="937948"/>
                </a:cubicBezTo>
                <a:lnTo>
                  <a:pt x="1219517" y="1219517"/>
                </a:lnTo>
                <a:cubicBezTo>
                  <a:pt x="1201012" y="1238022"/>
                  <a:pt x="921347" y="940512"/>
                  <a:pt x="937948" y="1048977"/>
                </a:cubicBezTo>
                <a:lnTo>
                  <a:pt x="987752" y="1374372"/>
                </a:lnTo>
                <a:cubicBezTo>
                  <a:pt x="963575" y="1384387"/>
                  <a:pt x="819052" y="1002505"/>
                  <a:pt x="792883" y="1109066"/>
                </a:cubicBezTo>
                <a:lnTo>
                  <a:pt x="714375" y="1428750"/>
                </a:lnTo>
                <a:cubicBezTo>
                  <a:pt x="688206" y="1428750"/>
                  <a:pt x="700823" y="1020631"/>
                  <a:pt x="635867" y="1109066"/>
                </a:cubicBezTo>
                <a:lnTo>
                  <a:pt x="440998" y="1374372"/>
                </a:lnTo>
                <a:cubicBezTo>
                  <a:pt x="416821" y="1364357"/>
                  <a:pt x="584658" y="992130"/>
                  <a:pt x="490802" y="1048977"/>
                </a:cubicBezTo>
                <a:lnTo>
                  <a:pt x="209233" y="1219517"/>
                </a:lnTo>
                <a:cubicBezTo>
                  <a:pt x="190728" y="1201012"/>
                  <a:pt x="488238" y="921347"/>
                  <a:pt x="379773" y="937948"/>
                </a:cubicBezTo>
                <a:lnTo>
                  <a:pt x="54378" y="987752"/>
                </a:lnTo>
                <a:cubicBezTo>
                  <a:pt x="44363" y="963575"/>
                  <a:pt x="426245" y="819052"/>
                  <a:pt x="319684" y="792883"/>
                </a:cubicBezTo>
                <a:lnTo>
                  <a:pt x="0" y="714375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4" name="星 8 74"/>
          <p:cNvSpPr/>
          <p:nvPr/>
        </p:nvSpPr>
        <p:spPr>
          <a:xfrm>
            <a:off x="434475" y="830805"/>
            <a:ext cx="1583842" cy="1583842"/>
          </a:xfrm>
          <a:custGeom>
            <a:avLst/>
            <a:gdLst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  <a:gd name="connsiteX0" fmla="*/ 0 w 1409700"/>
              <a:gd name="connsiteY0" fmla="*/ 704850 h 1409700"/>
              <a:gd name="connsiteX1" fmla="*/ 140184 w 1409700"/>
              <a:gd name="connsiteY1" fmla="*/ 470960 h 1409700"/>
              <a:gd name="connsiteX2" fmla="*/ 206446 w 1409700"/>
              <a:gd name="connsiteY2" fmla="*/ 206446 h 1409700"/>
              <a:gd name="connsiteX3" fmla="*/ 470960 w 1409700"/>
              <a:gd name="connsiteY3" fmla="*/ 140184 h 1409700"/>
              <a:gd name="connsiteX4" fmla="*/ 704850 w 1409700"/>
              <a:gd name="connsiteY4" fmla="*/ 0 h 1409700"/>
              <a:gd name="connsiteX5" fmla="*/ 938740 w 1409700"/>
              <a:gd name="connsiteY5" fmla="*/ 140184 h 1409700"/>
              <a:gd name="connsiteX6" fmla="*/ 1203254 w 1409700"/>
              <a:gd name="connsiteY6" fmla="*/ 206446 h 1409700"/>
              <a:gd name="connsiteX7" fmla="*/ 1269516 w 1409700"/>
              <a:gd name="connsiteY7" fmla="*/ 470960 h 1409700"/>
              <a:gd name="connsiteX8" fmla="*/ 1409700 w 1409700"/>
              <a:gd name="connsiteY8" fmla="*/ 704850 h 1409700"/>
              <a:gd name="connsiteX9" fmla="*/ 1269516 w 1409700"/>
              <a:gd name="connsiteY9" fmla="*/ 938740 h 1409700"/>
              <a:gd name="connsiteX10" fmla="*/ 1203254 w 1409700"/>
              <a:gd name="connsiteY10" fmla="*/ 1203254 h 1409700"/>
              <a:gd name="connsiteX11" fmla="*/ 938740 w 1409700"/>
              <a:gd name="connsiteY11" fmla="*/ 1269516 h 1409700"/>
              <a:gd name="connsiteX12" fmla="*/ 704850 w 1409700"/>
              <a:gd name="connsiteY12" fmla="*/ 1409700 h 1409700"/>
              <a:gd name="connsiteX13" fmla="*/ 470960 w 1409700"/>
              <a:gd name="connsiteY13" fmla="*/ 1269516 h 1409700"/>
              <a:gd name="connsiteX14" fmla="*/ 206446 w 1409700"/>
              <a:gd name="connsiteY14" fmla="*/ 1203254 h 1409700"/>
              <a:gd name="connsiteX15" fmla="*/ 140184 w 1409700"/>
              <a:gd name="connsiteY15" fmla="*/ 938740 h 1409700"/>
              <a:gd name="connsiteX16" fmla="*/ 0 w 1409700"/>
              <a:gd name="connsiteY16" fmla="*/ 704850 h 140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409700" h="1409700">
                <a:moveTo>
                  <a:pt x="0" y="704850"/>
                </a:moveTo>
                <a:cubicBezTo>
                  <a:pt x="0" y="626887"/>
                  <a:pt x="105776" y="554027"/>
                  <a:pt x="140184" y="470960"/>
                </a:cubicBezTo>
                <a:cubicBezTo>
                  <a:pt x="174592" y="387893"/>
                  <a:pt x="151317" y="261575"/>
                  <a:pt x="206446" y="206446"/>
                </a:cubicBezTo>
                <a:cubicBezTo>
                  <a:pt x="261575" y="151317"/>
                  <a:pt x="387893" y="174592"/>
                  <a:pt x="470960" y="140184"/>
                </a:cubicBezTo>
                <a:cubicBezTo>
                  <a:pt x="554027" y="105776"/>
                  <a:pt x="626887" y="0"/>
                  <a:pt x="704850" y="0"/>
                </a:cubicBezTo>
                <a:cubicBezTo>
                  <a:pt x="782813" y="0"/>
                  <a:pt x="850569" y="118097"/>
                  <a:pt x="938740" y="140184"/>
                </a:cubicBezTo>
                <a:lnTo>
                  <a:pt x="1203254" y="206446"/>
                </a:lnTo>
                <a:cubicBezTo>
                  <a:pt x="1291425" y="228533"/>
                  <a:pt x="1235108" y="387893"/>
                  <a:pt x="1269516" y="470960"/>
                </a:cubicBezTo>
                <a:cubicBezTo>
                  <a:pt x="1303924" y="554027"/>
                  <a:pt x="1409700" y="626887"/>
                  <a:pt x="1409700" y="704850"/>
                </a:cubicBezTo>
                <a:cubicBezTo>
                  <a:pt x="1409700" y="782813"/>
                  <a:pt x="1303924" y="855673"/>
                  <a:pt x="1269516" y="938740"/>
                </a:cubicBezTo>
                <a:cubicBezTo>
                  <a:pt x="1235108" y="1021807"/>
                  <a:pt x="1258383" y="1148125"/>
                  <a:pt x="1203254" y="1203254"/>
                </a:cubicBezTo>
                <a:cubicBezTo>
                  <a:pt x="1148125" y="1258383"/>
                  <a:pt x="1021807" y="1235108"/>
                  <a:pt x="938740" y="1269516"/>
                </a:cubicBezTo>
                <a:cubicBezTo>
                  <a:pt x="855673" y="1303924"/>
                  <a:pt x="782813" y="1409700"/>
                  <a:pt x="704850" y="1409700"/>
                </a:cubicBezTo>
                <a:cubicBezTo>
                  <a:pt x="626887" y="1409700"/>
                  <a:pt x="554027" y="1303924"/>
                  <a:pt x="470960" y="1269516"/>
                </a:cubicBezTo>
                <a:cubicBezTo>
                  <a:pt x="387893" y="1235108"/>
                  <a:pt x="261575" y="1258383"/>
                  <a:pt x="206446" y="1203254"/>
                </a:cubicBezTo>
                <a:cubicBezTo>
                  <a:pt x="151317" y="1148125"/>
                  <a:pt x="174592" y="1021807"/>
                  <a:pt x="140184" y="938740"/>
                </a:cubicBezTo>
                <a:cubicBezTo>
                  <a:pt x="105776" y="855673"/>
                  <a:pt x="0" y="782813"/>
                  <a:pt x="0" y="70485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5" name="星 10 75"/>
          <p:cNvSpPr/>
          <p:nvPr/>
        </p:nvSpPr>
        <p:spPr>
          <a:xfrm>
            <a:off x="2252700" y="824583"/>
            <a:ext cx="1616244" cy="1612234"/>
          </a:xfrm>
          <a:custGeom>
            <a:avLst/>
            <a:gdLst>
              <a:gd name="connsiteX0" fmla="*/ -1 w 1428750"/>
              <a:gd name="connsiteY0" fmla="*/ 493619 h 1428750"/>
              <a:gd name="connsiteX1" fmla="*/ 165028 w 1428750"/>
              <a:gd name="connsiteY1" fmla="*/ 334783 h 1428750"/>
              <a:gd name="connsiteX2" fmla="*/ 272864 w 1428750"/>
              <a:gd name="connsiteY2" fmla="*/ 136431 h 1428750"/>
              <a:gd name="connsiteX3" fmla="*/ 504542 w 1428750"/>
              <a:gd name="connsiteY3" fmla="*/ 100185 h 1428750"/>
              <a:gd name="connsiteX4" fmla="*/ 714375 w 1428750"/>
              <a:gd name="connsiteY4" fmla="*/ 0 h 1428750"/>
              <a:gd name="connsiteX5" fmla="*/ 924208 w 1428750"/>
              <a:gd name="connsiteY5" fmla="*/ 100185 h 1428750"/>
              <a:gd name="connsiteX6" fmla="*/ 1155886 w 1428750"/>
              <a:gd name="connsiteY6" fmla="*/ 136431 h 1428750"/>
              <a:gd name="connsiteX7" fmla="*/ 1263722 w 1428750"/>
              <a:gd name="connsiteY7" fmla="*/ 334783 h 1428750"/>
              <a:gd name="connsiteX8" fmla="*/ 1428751 w 1428750"/>
              <a:gd name="connsiteY8" fmla="*/ 493619 h 1428750"/>
              <a:gd name="connsiteX9" fmla="*/ 1393403 w 1428750"/>
              <a:gd name="connsiteY9" fmla="*/ 714375 h 1428750"/>
              <a:gd name="connsiteX10" fmla="*/ 1428751 w 1428750"/>
              <a:gd name="connsiteY10" fmla="*/ 935131 h 1428750"/>
              <a:gd name="connsiteX11" fmla="*/ 1263722 w 1428750"/>
              <a:gd name="connsiteY11" fmla="*/ 1093967 h 1428750"/>
              <a:gd name="connsiteX12" fmla="*/ 1155886 w 1428750"/>
              <a:gd name="connsiteY12" fmla="*/ 1292319 h 1428750"/>
              <a:gd name="connsiteX13" fmla="*/ 924208 w 1428750"/>
              <a:gd name="connsiteY13" fmla="*/ 1328565 h 1428750"/>
              <a:gd name="connsiteX14" fmla="*/ 714375 w 1428750"/>
              <a:gd name="connsiteY14" fmla="*/ 1428750 h 1428750"/>
              <a:gd name="connsiteX15" fmla="*/ 504542 w 1428750"/>
              <a:gd name="connsiteY15" fmla="*/ 1328565 h 1428750"/>
              <a:gd name="connsiteX16" fmla="*/ 272864 w 1428750"/>
              <a:gd name="connsiteY16" fmla="*/ 1292319 h 1428750"/>
              <a:gd name="connsiteX17" fmla="*/ 165028 w 1428750"/>
              <a:gd name="connsiteY17" fmla="*/ 1093967 h 1428750"/>
              <a:gd name="connsiteX18" fmla="*/ -1 w 1428750"/>
              <a:gd name="connsiteY18" fmla="*/ 935131 h 1428750"/>
              <a:gd name="connsiteX19" fmla="*/ 35347 w 1428750"/>
              <a:gd name="connsiteY19" fmla="*/ 714375 h 1428750"/>
              <a:gd name="connsiteX20" fmla="*/ -1 w 1428750"/>
              <a:gd name="connsiteY20" fmla="*/ 493619 h 1428750"/>
              <a:gd name="connsiteX0" fmla="*/ 0 w 1428752"/>
              <a:gd name="connsiteY0" fmla="*/ 493619 h 1428750"/>
              <a:gd name="connsiteX1" fmla="*/ 165029 w 1428752"/>
              <a:gd name="connsiteY1" fmla="*/ 334783 h 1428750"/>
              <a:gd name="connsiteX2" fmla="*/ 272865 w 1428752"/>
              <a:gd name="connsiteY2" fmla="*/ 136431 h 1428750"/>
              <a:gd name="connsiteX3" fmla="*/ 504543 w 1428752"/>
              <a:gd name="connsiteY3" fmla="*/ 100185 h 1428750"/>
              <a:gd name="connsiteX4" fmla="*/ 714376 w 1428752"/>
              <a:gd name="connsiteY4" fmla="*/ 0 h 1428750"/>
              <a:gd name="connsiteX5" fmla="*/ 924209 w 1428752"/>
              <a:gd name="connsiteY5" fmla="*/ 100185 h 1428750"/>
              <a:gd name="connsiteX6" fmla="*/ 1155887 w 1428752"/>
              <a:gd name="connsiteY6" fmla="*/ 136431 h 1428750"/>
              <a:gd name="connsiteX7" fmla="*/ 1263723 w 1428752"/>
              <a:gd name="connsiteY7" fmla="*/ 334783 h 1428750"/>
              <a:gd name="connsiteX8" fmla="*/ 1428752 w 1428752"/>
              <a:gd name="connsiteY8" fmla="*/ 493619 h 1428750"/>
              <a:gd name="connsiteX9" fmla="*/ 1393404 w 1428752"/>
              <a:gd name="connsiteY9" fmla="*/ 714375 h 1428750"/>
              <a:gd name="connsiteX10" fmla="*/ 1428752 w 1428752"/>
              <a:gd name="connsiteY10" fmla="*/ 935131 h 1428750"/>
              <a:gd name="connsiteX11" fmla="*/ 1263723 w 1428752"/>
              <a:gd name="connsiteY11" fmla="*/ 1093967 h 1428750"/>
              <a:gd name="connsiteX12" fmla="*/ 1155887 w 1428752"/>
              <a:gd name="connsiteY12" fmla="*/ 1292319 h 1428750"/>
              <a:gd name="connsiteX13" fmla="*/ 924209 w 1428752"/>
              <a:gd name="connsiteY13" fmla="*/ 1328565 h 1428750"/>
              <a:gd name="connsiteX14" fmla="*/ 714376 w 1428752"/>
              <a:gd name="connsiteY14" fmla="*/ 1428750 h 1428750"/>
              <a:gd name="connsiteX15" fmla="*/ 504543 w 1428752"/>
              <a:gd name="connsiteY15" fmla="*/ 1328565 h 1428750"/>
              <a:gd name="connsiteX16" fmla="*/ 272865 w 1428752"/>
              <a:gd name="connsiteY16" fmla="*/ 1292319 h 1428750"/>
              <a:gd name="connsiteX17" fmla="*/ 165029 w 1428752"/>
              <a:gd name="connsiteY17" fmla="*/ 1093967 h 1428750"/>
              <a:gd name="connsiteX18" fmla="*/ 0 w 1428752"/>
              <a:gd name="connsiteY18" fmla="*/ 935131 h 1428750"/>
              <a:gd name="connsiteX19" fmla="*/ 35348 w 1428752"/>
              <a:gd name="connsiteY19" fmla="*/ 714375 h 1428750"/>
              <a:gd name="connsiteX20" fmla="*/ 0 w 1428752"/>
              <a:gd name="connsiteY20" fmla="*/ 493619 h 1428750"/>
              <a:gd name="connsiteX0" fmla="*/ 0 w 1428752"/>
              <a:gd name="connsiteY0" fmla="*/ 493619 h 1428750"/>
              <a:gd name="connsiteX1" fmla="*/ 165029 w 1428752"/>
              <a:gd name="connsiteY1" fmla="*/ 334783 h 1428750"/>
              <a:gd name="connsiteX2" fmla="*/ 272865 w 1428752"/>
              <a:gd name="connsiteY2" fmla="*/ 136431 h 1428750"/>
              <a:gd name="connsiteX3" fmla="*/ 504543 w 1428752"/>
              <a:gd name="connsiteY3" fmla="*/ 100185 h 1428750"/>
              <a:gd name="connsiteX4" fmla="*/ 714376 w 1428752"/>
              <a:gd name="connsiteY4" fmla="*/ 0 h 1428750"/>
              <a:gd name="connsiteX5" fmla="*/ 924209 w 1428752"/>
              <a:gd name="connsiteY5" fmla="*/ 100185 h 1428750"/>
              <a:gd name="connsiteX6" fmla="*/ 1155887 w 1428752"/>
              <a:gd name="connsiteY6" fmla="*/ 136431 h 1428750"/>
              <a:gd name="connsiteX7" fmla="*/ 1263723 w 1428752"/>
              <a:gd name="connsiteY7" fmla="*/ 334783 h 1428750"/>
              <a:gd name="connsiteX8" fmla="*/ 1428752 w 1428752"/>
              <a:gd name="connsiteY8" fmla="*/ 493619 h 1428750"/>
              <a:gd name="connsiteX9" fmla="*/ 1393404 w 1428752"/>
              <a:gd name="connsiteY9" fmla="*/ 714375 h 1428750"/>
              <a:gd name="connsiteX10" fmla="*/ 1428752 w 1428752"/>
              <a:gd name="connsiteY10" fmla="*/ 935131 h 1428750"/>
              <a:gd name="connsiteX11" fmla="*/ 1263723 w 1428752"/>
              <a:gd name="connsiteY11" fmla="*/ 1093967 h 1428750"/>
              <a:gd name="connsiteX12" fmla="*/ 1155887 w 1428752"/>
              <a:gd name="connsiteY12" fmla="*/ 1292319 h 1428750"/>
              <a:gd name="connsiteX13" fmla="*/ 924209 w 1428752"/>
              <a:gd name="connsiteY13" fmla="*/ 1328565 h 1428750"/>
              <a:gd name="connsiteX14" fmla="*/ 714376 w 1428752"/>
              <a:gd name="connsiteY14" fmla="*/ 1428750 h 1428750"/>
              <a:gd name="connsiteX15" fmla="*/ 504543 w 1428752"/>
              <a:gd name="connsiteY15" fmla="*/ 1328565 h 1428750"/>
              <a:gd name="connsiteX16" fmla="*/ 272865 w 1428752"/>
              <a:gd name="connsiteY16" fmla="*/ 1292319 h 1428750"/>
              <a:gd name="connsiteX17" fmla="*/ 165029 w 1428752"/>
              <a:gd name="connsiteY17" fmla="*/ 1093967 h 1428750"/>
              <a:gd name="connsiteX18" fmla="*/ 0 w 1428752"/>
              <a:gd name="connsiteY18" fmla="*/ 935131 h 1428750"/>
              <a:gd name="connsiteX19" fmla="*/ 35348 w 1428752"/>
              <a:gd name="connsiteY19" fmla="*/ 714375 h 1428750"/>
              <a:gd name="connsiteX20" fmla="*/ 0 w 1428752"/>
              <a:gd name="connsiteY20" fmla="*/ 493619 h 1428750"/>
              <a:gd name="connsiteX0" fmla="*/ 0 w 1428752"/>
              <a:gd name="connsiteY0" fmla="*/ 493619 h 1428750"/>
              <a:gd name="connsiteX1" fmla="*/ 165029 w 1428752"/>
              <a:gd name="connsiteY1" fmla="*/ 334783 h 1428750"/>
              <a:gd name="connsiteX2" fmla="*/ 272865 w 1428752"/>
              <a:gd name="connsiteY2" fmla="*/ 136431 h 1428750"/>
              <a:gd name="connsiteX3" fmla="*/ 504543 w 1428752"/>
              <a:gd name="connsiteY3" fmla="*/ 100185 h 1428750"/>
              <a:gd name="connsiteX4" fmla="*/ 714376 w 1428752"/>
              <a:gd name="connsiteY4" fmla="*/ 0 h 1428750"/>
              <a:gd name="connsiteX5" fmla="*/ 924209 w 1428752"/>
              <a:gd name="connsiteY5" fmla="*/ 100185 h 1428750"/>
              <a:gd name="connsiteX6" fmla="*/ 1155887 w 1428752"/>
              <a:gd name="connsiteY6" fmla="*/ 136431 h 1428750"/>
              <a:gd name="connsiteX7" fmla="*/ 1263723 w 1428752"/>
              <a:gd name="connsiteY7" fmla="*/ 334783 h 1428750"/>
              <a:gd name="connsiteX8" fmla="*/ 1428752 w 1428752"/>
              <a:gd name="connsiteY8" fmla="*/ 493619 h 1428750"/>
              <a:gd name="connsiteX9" fmla="*/ 1393404 w 1428752"/>
              <a:gd name="connsiteY9" fmla="*/ 714375 h 1428750"/>
              <a:gd name="connsiteX10" fmla="*/ 1428752 w 1428752"/>
              <a:gd name="connsiteY10" fmla="*/ 935131 h 1428750"/>
              <a:gd name="connsiteX11" fmla="*/ 1263723 w 1428752"/>
              <a:gd name="connsiteY11" fmla="*/ 1093967 h 1428750"/>
              <a:gd name="connsiteX12" fmla="*/ 1155887 w 1428752"/>
              <a:gd name="connsiteY12" fmla="*/ 1292319 h 1428750"/>
              <a:gd name="connsiteX13" fmla="*/ 924209 w 1428752"/>
              <a:gd name="connsiteY13" fmla="*/ 1328565 h 1428750"/>
              <a:gd name="connsiteX14" fmla="*/ 714376 w 1428752"/>
              <a:gd name="connsiteY14" fmla="*/ 1428750 h 1428750"/>
              <a:gd name="connsiteX15" fmla="*/ 504543 w 1428752"/>
              <a:gd name="connsiteY15" fmla="*/ 1328565 h 1428750"/>
              <a:gd name="connsiteX16" fmla="*/ 272865 w 1428752"/>
              <a:gd name="connsiteY16" fmla="*/ 1292319 h 1428750"/>
              <a:gd name="connsiteX17" fmla="*/ 165029 w 1428752"/>
              <a:gd name="connsiteY17" fmla="*/ 1093967 h 1428750"/>
              <a:gd name="connsiteX18" fmla="*/ 0 w 1428752"/>
              <a:gd name="connsiteY18" fmla="*/ 935131 h 1428750"/>
              <a:gd name="connsiteX19" fmla="*/ 35348 w 1428752"/>
              <a:gd name="connsiteY19" fmla="*/ 714375 h 1428750"/>
              <a:gd name="connsiteX20" fmla="*/ 0 w 1428752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3646"/>
              <a:gd name="connsiteY0" fmla="*/ 493619 h 1428750"/>
              <a:gd name="connsiteX1" fmla="*/ 169923 w 1433646"/>
              <a:gd name="connsiteY1" fmla="*/ 334783 h 1428750"/>
              <a:gd name="connsiteX2" fmla="*/ 277759 w 1433646"/>
              <a:gd name="connsiteY2" fmla="*/ 136431 h 1428750"/>
              <a:gd name="connsiteX3" fmla="*/ 509437 w 1433646"/>
              <a:gd name="connsiteY3" fmla="*/ 100185 h 1428750"/>
              <a:gd name="connsiteX4" fmla="*/ 719270 w 1433646"/>
              <a:gd name="connsiteY4" fmla="*/ 0 h 1428750"/>
              <a:gd name="connsiteX5" fmla="*/ 929103 w 1433646"/>
              <a:gd name="connsiteY5" fmla="*/ 100185 h 1428750"/>
              <a:gd name="connsiteX6" fmla="*/ 1160781 w 1433646"/>
              <a:gd name="connsiteY6" fmla="*/ 136431 h 1428750"/>
              <a:gd name="connsiteX7" fmla="*/ 1268617 w 1433646"/>
              <a:gd name="connsiteY7" fmla="*/ 334783 h 1428750"/>
              <a:gd name="connsiteX8" fmla="*/ 1433646 w 1433646"/>
              <a:gd name="connsiteY8" fmla="*/ 493619 h 1428750"/>
              <a:gd name="connsiteX9" fmla="*/ 1398298 w 1433646"/>
              <a:gd name="connsiteY9" fmla="*/ 714375 h 1428750"/>
              <a:gd name="connsiteX10" fmla="*/ 1433646 w 1433646"/>
              <a:gd name="connsiteY10" fmla="*/ 935131 h 1428750"/>
              <a:gd name="connsiteX11" fmla="*/ 1268617 w 1433646"/>
              <a:gd name="connsiteY11" fmla="*/ 1093967 h 1428750"/>
              <a:gd name="connsiteX12" fmla="*/ 1160781 w 1433646"/>
              <a:gd name="connsiteY12" fmla="*/ 1292319 h 1428750"/>
              <a:gd name="connsiteX13" fmla="*/ 929103 w 1433646"/>
              <a:gd name="connsiteY13" fmla="*/ 1328565 h 1428750"/>
              <a:gd name="connsiteX14" fmla="*/ 719270 w 1433646"/>
              <a:gd name="connsiteY14" fmla="*/ 1428750 h 1428750"/>
              <a:gd name="connsiteX15" fmla="*/ 509437 w 1433646"/>
              <a:gd name="connsiteY15" fmla="*/ 1328565 h 1428750"/>
              <a:gd name="connsiteX16" fmla="*/ 277759 w 1433646"/>
              <a:gd name="connsiteY16" fmla="*/ 1292319 h 1428750"/>
              <a:gd name="connsiteX17" fmla="*/ 169923 w 1433646"/>
              <a:gd name="connsiteY17" fmla="*/ 1093967 h 1428750"/>
              <a:gd name="connsiteX18" fmla="*/ 4894 w 1433646"/>
              <a:gd name="connsiteY18" fmla="*/ 935131 h 1428750"/>
              <a:gd name="connsiteX19" fmla="*/ 40242 w 1433646"/>
              <a:gd name="connsiteY19" fmla="*/ 714375 h 1428750"/>
              <a:gd name="connsiteX20" fmla="*/ 4894 w 1433646"/>
              <a:gd name="connsiteY20" fmla="*/ 493619 h 1428750"/>
              <a:gd name="connsiteX0" fmla="*/ 4894 w 1438540"/>
              <a:gd name="connsiteY0" fmla="*/ 493619 h 1428750"/>
              <a:gd name="connsiteX1" fmla="*/ 169923 w 1438540"/>
              <a:gd name="connsiteY1" fmla="*/ 334783 h 1428750"/>
              <a:gd name="connsiteX2" fmla="*/ 277759 w 1438540"/>
              <a:gd name="connsiteY2" fmla="*/ 136431 h 1428750"/>
              <a:gd name="connsiteX3" fmla="*/ 509437 w 1438540"/>
              <a:gd name="connsiteY3" fmla="*/ 100185 h 1428750"/>
              <a:gd name="connsiteX4" fmla="*/ 719270 w 1438540"/>
              <a:gd name="connsiteY4" fmla="*/ 0 h 1428750"/>
              <a:gd name="connsiteX5" fmla="*/ 929103 w 1438540"/>
              <a:gd name="connsiteY5" fmla="*/ 100185 h 1428750"/>
              <a:gd name="connsiteX6" fmla="*/ 1160781 w 1438540"/>
              <a:gd name="connsiteY6" fmla="*/ 136431 h 1428750"/>
              <a:gd name="connsiteX7" fmla="*/ 1268617 w 1438540"/>
              <a:gd name="connsiteY7" fmla="*/ 334783 h 1428750"/>
              <a:gd name="connsiteX8" fmla="*/ 1433646 w 1438540"/>
              <a:gd name="connsiteY8" fmla="*/ 493619 h 1428750"/>
              <a:gd name="connsiteX9" fmla="*/ 1398298 w 1438540"/>
              <a:gd name="connsiteY9" fmla="*/ 714375 h 1428750"/>
              <a:gd name="connsiteX10" fmla="*/ 1433646 w 1438540"/>
              <a:gd name="connsiteY10" fmla="*/ 935131 h 1428750"/>
              <a:gd name="connsiteX11" fmla="*/ 1268617 w 1438540"/>
              <a:gd name="connsiteY11" fmla="*/ 1093967 h 1428750"/>
              <a:gd name="connsiteX12" fmla="*/ 1160781 w 1438540"/>
              <a:gd name="connsiteY12" fmla="*/ 1292319 h 1428750"/>
              <a:gd name="connsiteX13" fmla="*/ 929103 w 1438540"/>
              <a:gd name="connsiteY13" fmla="*/ 1328565 h 1428750"/>
              <a:gd name="connsiteX14" fmla="*/ 719270 w 1438540"/>
              <a:gd name="connsiteY14" fmla="*/ 1428750 h 1428750"/>
              <a:gd name="connsiteX15" fmla="*/ 509437 w 1438540"/>
              <a:gd name="connsiteY15" fmla="*/ 1328565 h 1428750"/>
              <a:gd name="connsiteX16" fmla="*/ 277759 w 1438540"/>
              <a:gd name="connsiteY16" fmla="*/ 1292319 h 1428750"/>
              <a:gd name="connsiteX17" fmla="*/ 169923 w 1438540"/>
              <a:gd name="connsiteY17" fmla="*/ 1093967 h 1428750"/>
              <a:gd name="connsiteX18" fmla="*/ 4894 w 1438540"/>
              <a:gd name="connsiteY18" fmla="*/ 935131 h 1428750"/>
              <a:gd name="connsiteX19" fmla="*/ 40242 w 1438540"/>
              <a:gd name="connsiteY19" fmla="*/ 714375 h 1428750"/>
              <a:gd name="connsiteX20" fmla="*/ 4894 w 1438540"/>
              <a:gd name="connsiteY20" fmla="*/ 493619 h 1428750"/>
              <a:gd name="connsiteX0" fmla="*/ 4894 w 1438540"/>
              <a:gd name="connsiteY0" fmla="*/ 493619 h 1428750"/>
              <a:gd name="connsiteX1" fmla="*/ 169923 w 1438540"/>
              <a:gd name="connsiteY1" fmla="*/ 334783 h 1428750"/>
              <a:gd name="connsiteX2" fmla="*/ 277759 w 1438540"/>
              <a:gd name="connsiteY2" fmla="*/ 136431 h 1428750"/>
              <a:gd name="connsiteX3" fmla="*/ 509437 w 1438540"/>
              <a:gd name="connsiteY3" fmla="*/ 100185 h 1428750"/>
              <a:gd name="connsiteX4" fmla="*/ 719270 w 1438540"/>
              <a:gd name="connsiteY4" fmla="*/ 0 h 1428750"/>
              <a:gd name="connsiteX5" fmla="*/ 929103 w 1438540"/>
              <a:gd name="connsiteY5" fmla="*/ 100185 h 1428750"/>
              <a:gd name="connsiteX6" fmla="*/ 1160781 w 1438540"/>
              <a:gd name="connsiteY6" fmla="*/ 136431 h 1428750"/>
              <a:gd name="connsiteX7" fmla="*/ 1268617 w 1438540"/>
              <a:gd name="connsiteY7" fmla="*/ 334783 h 1428750"/>
              <a:gd name="connsiteX8" fmla="*/ 1433646 w 1438540"/>
              <a:gd name="connsiteY8" fmla="*/ 493619 h 1428750"/>
              <a:gd name="connsiteX9" fmla="*/ 1398298 w 1438540"/>
              <a:gd name="connsiteY9" fmla="*/ 714375 h 1428750"/>
              <a:gd name="connsiteX10" fmla="*/ 1433646 w 1438540"/>
              <a:gd name="connsiteY10" fmla="*/ 935131 h 1428750"/>
              <a:gd name="connsiteX11" fmla="*/ 1268617 w 1438540"/>
              <a:gd name="connsiteY11" fmla="*/ 1093967 h 1428750"/>
              <a:gd name="connsiteX12" fmla="*/ 1160781 w 1438540"/>
              <a:gd name="connsiteY12" fmla="*/ 1292319 h 1428750"/>
              <a:gd name="connsiteX13" fmla="*/ 929103 w 1438540"/>
              <a:gd name="connsiteY13" fmla="*/ 1328565 h 1428750"/>
              <a:gd name="connsiteX14" fmla="*/ 719270 w 1438540"/>
              <a:gd name="connsiteY14" fmla="*/ 1428750 h 1428750"/>
              <a:gd name="connsiteX15" fmla="*/ 509437 w 1438540"/>
              <a:gd name="connsiteY15" fmla="*/ 1328565 h 1428750"/>
              <a:gd name="connsiteX16" fmla="*/ 277759 w 1438540"/>
              <a:gd name="connsiteY16" fmla="*/ 1292319 h 1428750"/>
              <a:gd name="connsiteX17" fmla="*/ 169923 w 1438540"/>
              <a:gd name="connsiteY17" fmla="*/ 1093967 h 1428750"/>
              <a:gd name="connsiteX18" fmla="*/ 4894 w 1438540"/>
              <a:gd name="connsiteY18" fmla="*/ 935131 h 1428750"/>
              <a:gd name="connsiteX19" fmla="*/ 40242 w 1438540"/>
              <a:gd name="connsiteY19" fmla="*/ 714375 h 1428750"/>
              <a:gd name="connsiteX20" fmla="*/ 4894 w 1438540"/>
              <a:gd name="connsiteY20" fmla="*/ 493619 h 1428750"/>
              <a:gd name="connsiteX0" fmla="*/ 4894 w 1438540"/>
              <a:gd name="connsiteY0" fmla="*/ 493619 h 1428750"/>
              <a:gd name="connsiteX1" fmla="*/ 169923 w 1438540"/>
              <a:gd name="connsiteY1" fmla="*/ 334783 h 1428750"/>
              <a:gd name="connsiteX2" fmla="*/ 277759 w 1438540"/>
              <a:gd name="connsiteY2" fmla="*/ 136431 h 1428750"/>
              <a:gd name="connsiteX3" fmla="*/ 509437 w 1438540"/>
              <a:gd name="connsiteY3" fmla="*/ 100185 h 1428750"/>
              <a:gd name="connsiteX4" fmla="*/ 719270 w 1438540"/>
              <a:gd name="connsiteY4" fmla="*/ 0 h 1428750"/>
              <a:gd name="connsiteX5" fmla="*/ 929103 w 1438540"/>
              <a:gd name="connsiteY5" fmla="*/ 100185 h 1428750"/>
              <a:gd name="connsiteX6" fmla="*/ 1160781 w 1438540"/>
              <a:gd name="connsiteY6" fmla="*/ 136431 h 1428750"/>
              <a:gd name="connsiteX7" fmla="*/ 1268617 w 1438540"/>
              <a:gd name="connsiteY7" fmla="*/ 334783 h 1428750"/>
              <a:gd name="connsiteX8" fmla="*/ 1433646 w 1438540"/>
              <a:gd name="connsiteY8" fmla="*/ 493619 h 1428750"/>
              <a:gd name="connsiteX9" fmla="*/ 1398298 w 1438540"/>
              <a:gd name="connsiteY9" fmla="*/ 714375 h 1428750"/>
              <a:gd name="connsiteX10" fmla="*/ 1433646 w 1438540"/>
              <a:gd name="connsiteY10" fmla="*/ 935131 h 1428750"/>
              <a:gd name="connsiteX11" fmla="*/ 1268617 w 1438540"/>
              <a:gd name="connsiteY11" fmla="*/ 1093967 h 1428750"/>
              <a:gd name="connsiteX12" fmla="*/ 1160781 w 1438540"/>
              <a:gd name="connsiteY12" fmla="*/ 1292319 h 1428750"/>
              <a:gd name="connsiteX13" fmla="*/ 929103 w 1438540"/>
              <a:gd name="connsiteY13" fmla="*/ 1328565 h 1428750"/>
              <a:gd name="connsiteX14" fmla="*/ 719270 w 1438540"/>
              <a:gd name="connsiteY14" fmla="*/ 1428750 h 1428750"/>
              <a:gd name="connsiteX15" fmla="*/ 509437 w 1438540"/>
              <a:gd name="connsiteY15" fmla="*/ 1328565 h 1428750"/>
              <a:gd name="connsiteX16" fmla="*/ 277759 w 1438540"/>
              <a:gd name="connsiteY16" fmla="*/ 1292319 h 1428750"/>
              <a:gd name="connsiteX17" fmla="*/ 169923 w 1438540"/>
              <a:gd name="connsiteY17" fmla="*/ 1093967 h 1428750"/>
              <a:gd name="connsiteX18" fmla="*/ 4894 w 1438540"/>
              <a:gd name="connsiteY18" fmla="*/ 935131 h 1428750"/>
              <a:gd name="connsiteX19" fmla="*/ 40242 w 1438540"/>
              <a:gd name="connsiteY19" fmla="*/ 714375 h 1428750"/>
              <a:gd name="connsiteX20" fmla="*/ 4894 w 1438540"/>
              <a:gd name="connsiteY20" fmla="*/ 493619 h 1428750"/>
              <a:gd name="connsiteX0" fmla="*/ 4894 w 1438540"/>
              <a:gd name="connsiteY0" fmla="*/ 493619 h 1428750"/>
              <a:gd name="connsiteX1" fmla="*/ 169923 w 1438540"/>
              <a:gd name="connsiteY1" fmla="*/ 334783 h 1428750"/>
              <a:gd name="connsiteX2" fmla="*/ 277759 w 1438540"/>
              <a:gd name="connsiteY2" fmla="*/ 136431 h 1428750"/>
              <a:gd name="connsiteX3" fmla="*/ 509437 w 1438540"/>
              <a:gd name="connsiteY3" fmla="*/ 100185 h 1428750"/>
              <a:gd name="connsiteX4" fmla="*/ 719270 w 1438540"/>
              <a:gd name="connsiteY4" fmla="*/ 0 h 1428750"/>
              <a:gd name="connsiteX5" fmla="*/ 929103 w 1438540"/>
              <a:gd name="connsiteY5" fmla="*/ 100185 h 1428750"/>
              <a:gd name="connsiteX6" fmla="*/ 1160781 w 1438540"/>
              <a:gd name="connsiteY6" fmla="*/ 136431 h 1428750"/>
              <a:gd name="connsiteX7" fmla="*/ 1268617 w 1438540"/>
              <a:gd name="connsiteY7" fmla="*/ 334783 h 1428750"/>
              <a:gd name="connsiteX8" fmla="*/ 1433646 w 1438540"/>
              <a:gd name="connsiteY8" fmla="*/ 493619 h 1428750"/>
              <a:gd name="connsiteX9" fmla="*/ 1398298 w 1438540"/>
              <a:gd name="connsiteY9" fmla="*/ 714375 h 1428750"/>
              <a:gd name="connsiteX10" fmla="*/ 1433646 w 1438540"/>
              <a:gd name="connsiteY10" fmla="*/ 935131 h 1428750"/>
              <a:gd name="connsiteX11" fmla="*/ 1268617 w 1438540"/>
              <a:gd name="connsiteY11" fmla="*/ 1093967 h 1428750"/>
              <a:gd name="connsiteX12" fmla="*/ 1160781 w 1438540"/>
              <a:gd name="connsiteY12" fmla="*/ 1292319 h 1428750"/>
              <a:gd name="connsiteX13" fmla="*/ 929103 w 1438540"/>
              <a:gd name="connsiteY13" fmla="*/ 1328565 h 1428750"/>
              <a:gd name="connsiteX14" fmla="*/ 719270 w 1438540"/>
              <a:gd name="connsiteY14" fmla="*/ 1428750 h 1428750"/>
              <a:gd name="connsiteX15" fmla="*/ 509437 w 1438540"/>
              <a:gd name="connsiteY15" fmla="*/ 1328565 h 1428750"/>
              <a:gd name="connsiteX16" fmla="*/ 277759 w 1438540"/>
              <a:gd name="connsiteY16" fmla="*/ 1292319 h 1428750"/>
              <a:gd name="connsiteX17" fmla="*/ 169923 w 1438540"/>
              <a:gd name="connsiteY17" fmla="*/ 1093967 h 1428750"/>
              <a:gd name="connsiteX18" fmla="*/ 4894 w 1438540"/>
              <a:gd name="connsiteY18" fmla="*/ 935131 h 1428750"/>
              <a:gd name="connsiteX19" fmla="*/ 40242 w 1438540"/>
              <a:gd name="connsiteY19" fmla="*/ 714375 h 1428750"/>
              <a:gd name="connsiteX20" fmla="*/ 4894 w 1438540"/>
              <a:gd name="connsiteY20" fmla="*/ 493619 h 1428750"/>
              <a:gd name="connsiteX0" fmla="*/ 4894 w 1438540"/>
              <a:gd name="connsiteY0" fmla="*/ 493619 h 1428750"/>
              <a:gd name="connsiteX1" fmla="*/ 169923 w 1438540"/>
              <a:gd name="connsiteY1" fmla="*/ 334783 h 1428750"/>
              <a:gd name="connsiteX2" fmla="*/ 277759 w 1438540"/>
              <a:gd name="connsiteY2" fmla="*/ 136431 h 1428750"/>
              <a:gd name="connsiteX3" fmla="*/ 509437 w 1438540"/>
              <a:gd name="connsiteY3" fmla="*/ 100185 h 1428750"/>
              <a:gd name="connsiteX4" fmla="*/ 719270 w 1438540"/>
              <a:gd name="connsiteY4" fmla="*/ 0 h 1428750"/>
              <a:gd name="connsiteX5" fmla="*/ 929103 w 1438540"/>
              <a:gd name="connsiteY5" fmla="*/ 100185 h 1428750"/>
              <a:gd name="connsiteX6" fmla="*/ 1160781 w 1438540"/>
              <a:gd name="connsiteY6" fmla="*/ 136431 h 1428750"/>
              <a:gd name="connsiteX7" fmla="*/ 1268617 w 1438540"/>
              <a:gd name="connsiteY7" fmla="*/ 334783 h 1428750"/>
              <a:gd name="connsiteX8" fmla="*/ 1433646 w 1438540"/>
              <a:gd name="connsiteY8" fmla="*/ 493619 h 1428750"/>
              <a:gd name="connsiteX9" fmla="*/ 1398298 w 1438540"/>
              <a:gd name="connsiteY9" fmla="*/ 714375 h 1428750"/>
              <a:gd name="connsiteX10" fmla="*/ 1433646 w 1438540"/>
              <a:gd name="connsiteY10" fmla="*/ 935131 h 1428750"/>
              <a:gd name="connsiteX11" fmla="*/ 1268617 w 1438540"/>
              <a:gd name="connsiteY11" fmla="*/ 1093967 h 1428750"/>
              <a:gd name="connsiteX12" fmla="*/ 1160781 w 1438540"/>
              <a:gd name="connsiteY12" fmla="*/ 1292319 h 1428750"/>
              <a:gd name="connsiteX13" fmla="*/ 929103 w 1438540"/>
              <a:gd name="connsiteY13" fmla="*/ 1328565 h 1428750"/>
              <a:gd name="connsiteX14" fmla="*/ 719270 w 1438540"/>
              <a:gd name="connsiteY14" fmla="*/ 1428750 h 1428750"/>
              <a:gd name="connsiteX15" fmla="*/ 509437 w 1438540"/>
              <a:gd name="connsiteY15" fmla="*/ 1328565 h 1428750"/>
              <a:gd name="connsiteX16" fmla="*/ 277759 w 1438540"/>
              <a:gd name="connsiteY16" fmla="*/ 1292319 h 1428750"/>
              <a:gd name="connsiteX17" fmla="*/ 169923 w 1438540"/>
              <a:gd name="connsiteY17" fmla="*/ 1093967 h 1428750"/>
              <a:gd name="connsiteX18" fmla="*/ 4894 w 1438540"/>
              <a:gd name="connsiteY18" fmla="*/ 935131 h 1428750"/>
              <a:gd name="connsiteX19" fmla="*/ 40242 w 1438540"/>
              <a:gd name="connsiteY19" fmla="*/ 714375 h 1428750"/>
              <a:gd name="connsiteX20" fmla="*/ 4894 w 1438540"/>
              <a:gd name="connsiteY20" fmla="*/ 493619 h 1428750"/>
              <a:gd name="connsiteX0" fmla="*/ 4894 w 1438540"/>
              <a:gd name="connsiteY0" fmla="*/ 493619 h 1428750"/>
              <a:gd name="connsiteX1" fmla="*/ 169923 w 1438540"/>
              <a:gd name="connsiteY1" fmla="*/ 334783 h 1428750"/>
              <a:gd name="connsiteX2" fmla="*/ 277759 w 1438540"/>
              <a:gd name="connsiteY2" fmla="*/ 136431 h 1428750"/>
              <a:gd name="connsiteX3" fmla="*/ 509437 w 1438540"/>
              <a:gd name="connsiteY3" fmla="*/ 100185 h 1428750"/>
              <a:gd name="connsiteX4" fmla="*/ 719270 w 1438540"/>
              <a:gd name="connsiteY4" fmla="*/ 0 h 1428750"/>
              <a:gd name="connsiteX5" fmla="*/ 929103 w 1438540"/>
              <a:gd name="connsiteY5" fmla="*/ 100185 h 1428750"/>
              <a:gd name="connsiteX6" fmla="*/ 1160781 w 1438540"/>
              <a:gd name="connsiteY6" fmla="*/ 136431 h 1428750"/>
              <a:gd name="connsiteX7" fmla="*/ 1268617 w 1438540"/>
              <a:gd name="connsiteY7" fmla="*/ 334783 h 1428750"/>
              <a:gd name="connsiteX8" fmla="*/ 1433646 w 1438540"/>
              <a:gd name="connsiteY8" fmla="*/ 493619 h 1428750"/>
              <a:gd name="connsiteX9" fmla="*/ 1398298 w 1438540"/>
              <a:gd name="connsiteY9" fmla="*/ 714375 h 1428750"/>
              <a:gd name="connsiteX10" fmla="*/ 1433646 w 1438540"/>
              <a:gd name="connsiteY10" fmla="*/ 935131 h 1428750"/>
              <a:gd name="connsiteX11" fmla="*/ 1268617 w 1438540"/>
              <a:gd name="connsiteY11" fmla="*/ 1093967 h 1428750"/>
              <a:gd name="connsiteX12" fmla="*/ 1160781 w 1438540"/>
              <a:gd name="connsiteY12" fmla="*/ 1292319 h 1428750"/>
              <a:gd name="connsiteX13" fmla="*/ 929103 w 1438540"/>
              <a:gd name="connsiteY13" fmla="*/ 1328565 h 1428750"/>
              <a:gd name="connsiteX14" fmla="*/ 719270 w 1438540"/>
              <a:gd name="connsiteY14" fmla="*/ 1428750 h 1428750"/>
              <a:gd name="connsiteX15" fmla="*/ 509437 w 1438540"/>
              <a:gd name="connsiteY15" fmla="*/ 1328565 h 1428750"/>
              <a:gd name="connsiteX16" fmla="*/ 277759 w 1438540"/>
              <a:gd name="connsiteY16" fmla="*/ 1292319 h 1428750"/>
              <a:gd name="connsiteX17" fmla="*/ 169923 w 1438540"/>
              <a:gd name="connsiteY17" fmla="*/ 1093967 h 1428750"/>
              <a:gd name="connsiteX18" fmla="*/ 4894 w 1438540"/>
              <a:gd name="connsiteY18" fmla="*/ 935131 h 1428750"/>
              <a:gd name="connsiteX19" fmla="*/ 40242 w 1438540"/>
              <a:gd name="connsiteY19" fmla="*/ 714375 h 1428750"/>
              <a:gd name="connsiteX20" fmla="*/ 4894 w 1438540"/>
              <a:gd name="connsiteY20" fmla="*/ 493619 h 1428750"/>
              <a:gd name="connsiteX0" fmla="*/ 4894 w 1438540"/>
              <a:gd name="connsiteY0" fmla="*/ 499840 h 1434971"/>
              <a:gd name="connsiteX1" fmla="*/ 169923 w 1438540"/>
              <a:gd name="connsiteY1" fmla="*/ 341004 h 1434971"/>
              <a:gd name="connsiteX2" fmla="*/ 277759 w 1438540"/>
              <a:gd name="connsiteY2" fmla="*/ 142652 h 1434971"/>
              <a:gd name="connsiteX3" fmla="*/ 509437 w 1438540"/>
              <a:gd name="connsiteY3" fmla="*/ 106406 h 1434971"/>
              <a:gd name="connsiteX4" fmla="*/ 719270 w 1438540"/>
              <a:gd name="connsiteY4" fmla="*/ 6221 h 1434971"/>
              <a:gd name="connsiteX5" fmla="*/ 929103 w 1438540"/>
              <a:gd name="connsiteY5" fmla="*/ 106406 h 1434971"/>
              <a:gd name="connsiteX6" fmla="*/ 1160781 w 1438540"/>
              <a:gd name="connsiteY6" fmla="*/ 142652 h 1434971"/>
              <a:gd name="connsiteX7" fmla="*/ 1268617 w 1438540"/>
              <a:gd name="connsiteY7" fmla="*/ 341004 h 1434971"/>
              <a:gd name="connsiteX8" fmla="*/ 1433646 w 1438540"/>
              <a:gd name="connsiteY8" fmla="*/ 499840 h 1434971"/>
              <a:gd name="connsiteX9" fmla="*/ 1398298 w 1438540"/>
              <a:gd name="connsiteY9" fmla="*/ 720596 h 1434971"/>
              <a:gd name="connsiteX10" fmla="*/ 1433646 w 1438540"/>
              <a:gd name="connsiteY10" fmla="*/ 941352 h 1434971"/>
              <a:gd name="connsiteX11" fmla="*/ 1268617 w 1438540"/>
              <a:gd name="connsiteY11" fmla="*/ 1100188 h 1434971"/>
              <a:gd name="connsiteX12" fmla="*/ 1160781 w 1438540"/>
              <a:gd name="connsiteY12" fmla="*/ 1298540 h 1434971"/>
              <a:gd name="connsiteX13" fmla="*/ 929103 w 1438540"/>
              <a:gd name="connsiteY13" fmla="*/ 1334786 h 1434971"/>
              <a:gd name="connsiteX14" fmla="*/ 719270 w 1438540"/>
              <a:gd name="connsiteY14" fmla="*/ 1434971 h 1434971"/>
              <a:gd name="connsiteX15" fmla="*/ 509437 w 1438540"/>
              <a:gd name="connsiteY15" fmla="*/ 1334786 h 1434971"/>
              <a:gd name="connsiteX16" fmla="*/ 277759 w 1438540"/>
              <a:gd name="connsiteY16" fmla="*/ 1298540 h 1434971"/>
              <a:gd name="connsiteX17" fmla="*/ 169923 w 1438540"/>
              <a:gd name="connsiteY17" fmla="*/ 1100188 h 1434971"/>
              <a:gd name="connsiteX18" fmla="*/ 4894 w 1438540"/>
              <a:gd name="connsiteY18" fmla="*/ 941352 h 1434971"/>
              <a:gd name="connsiteX19" fmla="*/ 40242 w 1438540"/>
              <a:gd name="connsiteY19" fmla="*/ 720596 h 1434971"/>
              <a:gd name="connsiteX20" fmla="*/ 4894 w 1438540"/>
              <a:gd name="connsiteY20" fmla="*/ 499840 h 1434971"/>
              <a:gd name="connsiteX0" fmla="*/ 4894 w 1438540"/>
              <a:gd name="connsiteY0" fmla="*/ 499840 h 1434971"/>
              <a:gd name="connsiteX1" fmla="*/ 169923 w 1438540"/>
              <a:gd name="connsiteY1" fmla="*/ 341004 h 1434971"/>
              <a:gd name="connsiteX2" fmla="*/ 277759 w 1438540"/>
              <a:gd name="connsiteY2" fmla="*/ 142652 h 1434971"/>
              <a:gd name="connsiteX3" fmla="*/ 509437 w 1438540"/>
              <a:gd name="connsiteY3" fmla="*/ 106406 h 1434971"/>
              <a:gd name="connsiteX4" fmla="*/ 719270 w 1438540"/>
              <a:gd name="connsiteY4" fmla="*/ 6221 h 1434971"/>
              <a:gd name="connsiteX5" fmla="*/ 929103 w 1438540"/>
              <a:gd name="connsiteY5" fmla="*/ 106406 h 1434971"/>
              <a:gd name="connsiteX6" fmla="*/ 1160781 w 1438540"/>
              <a:gd name="connsiteY6" fmla="*/ 142652 h 1434971"/>
              <a:gd name="connsiteX7" fmla="*/ 1268617 w 1438540"/>
              <a:gd name="connsiteY7" fmla="*/ 341004 h 1434971"/>
              <a:gd name="connsiteX8" fmla="*/ 1433646 w 1438540"/>
              <a:gd name="connsiteY8" fmla="*/ 499840 h 1434971"/>
              <a:gd name="connsiteX9" fmla="*/ 1398298 w 1438540"/>
              <a:gd name="connsiteY9" fmla="*/ 720596 h 1434971"/>
              <a:gd name="connsiteX10" fmla="*/ 1433646 w 1438540"/>
              <a:gd name="connsiteY10" fmla="*/ 941352 h 1434971"/>
              <a:gd name="connsiteX11" fmla="*/ 1268617 w 1438540"/>
              <a:gd name="connsiteY11" fmla="*/ 1100188 h 1434971"/>
              <a:gd name="connsiteX12" fmla="*/ 1160781 w 1438540"/>
              <a:gd name="connsiteY12" fmla="*/ 1298540 h 1434971"/>
              <a:gd name="connsiteX13" fmla="*/ 929103 w 1438540"/>
              <a:gd name="connsiteY13" fmla="*/ 1334786 h 1434971"/>
              <a:gd name="connsiteX14" fmla="*/ 719270 w 1438540"/>
              <a:gd name="connsiteY14" fmla="*/ 1434971 h 1434971"/>
              <a:gd name="connsiteX15" fmla="*/ 509437 w 1438540"/>
              <a:gd name="connsiteY15" fmla="*/ 1334786 h 1434971"/>
              <a:gd name="connsiteX16" fmla="*/ 277759 w 1438540"/>
              <a:gd name="connsiteY16" fmla="*/ 1298540 h 1434971"/>
              <a:gd name="connsiteX17" fmla="*/ 169923 w 1438540"/>
              <a:gd name="connsiteY17" fmla="*/ 1100188 h 1434971"/>
              <a:gd name="connsiteX18" fmla="*/ 4894 w 1438540"/>
              <a:gd name="connsiteY18" fmla="*/ 941352 h 1434971"/>
              <a:gd name="connsiteX19" fmla="*/ 40242 w 1438540"/>
              <a:gd name="connsiteY19" fmla="*/ 720596 h 1434971"/>
              <a:gd name="connsiteX20" fmla="*/ 4894 w 1438540"/>
              <a:gd name="connsiteY20" fmla="*/ 499840 h 14349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1438540" h="1434971">
                <a:moveTo>
                  <a:pt x="4894" y="499840"/>
                </a:moveTo>
                <a:cubicBezTo>
                  <a:pt x="26507" y="436575"/>
                  <a:pt x="124446" y="400535"/>
                  <a:pt x="169923" y="341004"/>
                </a:cubicBezTo>
                <a:cubicBezTo>
                  <a:pt x="215401" y="281473"/>
                  <a:pt x="221173" y="181752"/>
                  <a:pt x="277759" y="142652"/>
                </a:cubicBezTo>
                <a:cubicBezTo>
                  <a:pt x="334345" y="103552"/>
                  <a:pt x="435852" y="129144"/>
                  <a:pt x="509437" y="106406"/>
                </a:cubicBezTo>
                <a:cubicBezTo>
                  <a:pt x="583022" y="83668"/>
                  <a:pt x="649326" y="-27174"/>
                  <a:pt x="719270" y="6221"/>
                </a:cubicBezTo>
                <a:lnTo>
                  <a:pt x="929103" y="106406"/>
                </a:lnTo>
                <a:cubicBezTo>
                  <a:pt x="999047" y="139801"/>
                  <a:pt x="1104195" y="103552"/>
                  <a:pt x="1160781" y="142652"/>
                </a:cubicBezTo>
                <a:cubicBezTo>
                  <a:pt x="1217367" y="181752"/>
                  <a:pt x="1223140" y="281473"/>
                  <a:pt x="1268617" y="341004"/>
                </a:cubicBezTo>
                <a:cubicBezTo>
                  <a:pt x="1314095" y="400535"/>
                  <a:pt x="1412033" y="436575"/>
                  <a:pt x="1433646" y="499840"/>
                </a:cubicBezTo>
                <a:cubicBezTo>
                  <a:pt x="1455259" y="563105"/>
                  <a:pt x="1398298" y="647011"/>
                  <a:pt x="1398298" y="720596"/>
                </a:cubicBezTo>
                <a:cubicBezTo>
                  <a:pt x="1398298" y="794181"/>
                  <a:pt x="1455259" y="878087"/>
                  <a:pt x="1433646" y="941352"/>
                </a:cubicBezTo>
                <a:cubicBezTo>
                  <a:pt x="1412033" y="1004617"/>
                  <a:pt x="1314095" y="1040657"/>
                  <a:pt x="1268617" y="1100188"/>
                </a:cubicBezTo>
                <a:cubicBezTo>
                  <a:pt x="1223140" y="1159719"/>
                  <a:pt x="1217367" y="1259440"/>
                  <a:pt x="1160781" y="1298540"/>
                </a:cubicBezTo>
                <a:cubicBezTo>
                  <a:pt x="1104195" y="1337640"/>
                  <a:pt x="1002688" y="1312048"/>
                  <a:pt x="929103" y="1334786"/>
                </a:cubicBezTo>
                <a:cubicBezTo>
                  <a:pt x="855518" y="1357524"/>
                  <a:pt x="789214" y="1434971"/>
                  <a:pt x="719270" y="1434971"/>
                </a:cubicBezTo>
                <a:cubicBezTo>
                  <a:pt x="649326" y="1434971"/>
                  <a:pt x="583022" y="1357524"/>
                  <a:pt x="509437" y="1334786"/>
                </a:cubicBezTo>
                <a:cubicBezTo>
                  <a:pt x="435852" y="1312048"/>
                  <a:pt x="334345" y="1337640"/>
                  <a:pt x="277759" y="1298540"/>
                </a:cubicBezTo>
                <a:cubicBezTo>
                  <a:pt x="221173" y="1259440"/>
                  <a:pt x="215401" y="1159719"/>
                  <a:pt x="169923" y="1100188"/>
                </a:cubicBezTo>
                <a:cubicBezTo>
                  <a:pt x="124446" y="1040657"/>
                  <a:pt x="26507" y="1004617"/>
                  <a:pt x="4894" y="941352"/>
                </a:cubicBezTo>
                <a:cubicBezTo>
                  <a:pt x="-16719" y="878087"/>
                  <a:pt x="40242" y="794181"/>
                  <a:pt x="40242" y="720596"/>
                </a:cubicBezTo>
                <a:cubicBezTo>
                  <a:pt x="40242" y="647011"/>
                  <a:pt x="-16719" y="563105"/>
                  <a:pt x="4894" y="49984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6" name="星 12 76"/>
          <p:cNvSpPr/>
          <p:nvPr/>
        </p:nvSpPr>
        <p:spPr>
          <a:xfrm>
            <a:off x="4183311" y="830804"/>
            <a:ext cx="1589014" cy="1583841"/>
          </a:xfrm>
          <a:custGeom>
            <a:avLst/>
            <a:gdLst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14766"/>
              <a:gd name="connsiteY0" fmla="*/ 704850 h 1409700"/>
              <a:gd name="connsiteX1" fmla="*/ 83822 w 1414766"/>
              <a:gd name="connsiteY1" fmla="*/ 538446 h 1409700"/>
              <a:gd name="connsiteX2" fmla="*/ 94432 w 1414766"/>
              <a:gd name="connsiteY2" fmla="*/ 352425 h 1409700"/>
              <a:gd name="connsiteX3" fmla="*/ 250226 w 1414766"/>
              <a:gd name="connsiteY3" fmla="*/ 250226 h 1409700"/>
              <a:gd name="connsiteX4" fmla="*/ 352425 w 1414766"/>
              <a:gd name="connsiteY4" fmla="*/ 94432 h 1409700"/>
              <a:gd name="connsiteX5" fmla="*/ 538446 w 1414766"/>
              <a:gd name="connsiteY5" fmla="*/ 83822 h 1409700"/>
              <a:gd name="connsiteX6" fmla="*/ 704850 w 1414766"/>
              <a:gd name="connsiteY6" fmla="*/ 0 h 1409700"/>
              <a:gd name="connsiteX7" fmla="*/ 871254 w 1414766"/>
              <a:gd name="connsiteY7" fmla="*/ 83822 h 1409700"/>
              <a:gd name="connsiteX8" fmla="*/ 1057275 w 1414766"/>
              <a:gd name="connsiteY8" fmla="*/ 94432 h 1409700"/>
              <a:gd name="connsiteX9" fmla="*/ 1159474 w 1414766"/>
              <a:gd name="connsiteY9" fmla="*/ 250226 h 1409700"/>
              <a:gd name="connsiteX10" fmla="*/ 1315268 w 1414766"/>
              <a:gd name="connsiteY10" fmla="*/ 352425 h 1409700"/>
              <a:gd name="connsiteX11" fmla="*/ 1325878 w 1414766"/>
              <a:gd name="connsiteY11" fmla="*/ 538446 h 1409700"/>
              <a:gd name="connsiteX12" fmla="*/ 1409700 w 1414766"/>
              <a:gd name="connsiteY12" fmla="*/ 704850 h 1409700"/>
              <a:gd name="connsiteX13" fmla="*/ 1325878 w 1414766"/>
              <a:gd name="connsiteY13" fmla="*/ 871254 h 1409700"/>
              <a:gd name="connsiteX14" fmla="*/ 1315268 w 1414766"/>
              <a:gd name="connsiteY14" fmla="*/ 1057275 h 1409700"/>
              <a:gd name="connsiteX15" fmla="*/ 1159474 w 1414766"/>
              <a:gd name="connsiteY15" fmla="*/ 1159474 h 1409700"/>
              <a:gd name="connsiteX16" fmla="*/ 1057275 w 1414766"/>
              <a:gd name="connsiteY16" fmla="*/ 1315268 h 1409700"/>
              <a:gd name="connsiteX17" fmla="*/ 871254 w 1414766"/>
              <a:gd name="connsiteY17" fmla="*/ 1325878 h 1409700"/>
              <a:gd name="connsiteX18" fmla="*/ 704850 w 1414766"/>
              <a:gd name="connsiteY18" fmla="*/ 1409700 h 1409700"/>
              <a:gd name="connsiteX19" fmla="*/ 538446 w 1414766"/>
              <a:gd name="connsiteY19" fmla="*/ 1325878 h 1409700"/>
              <a:gd name="connsiteX20" fmla="*/ 352425 w 1414766"/>
              <a:gd name="connsiteY20" fmla="*/ 1315268 h 1409700"/>
              <a:gd name="connsiteX21" fmla="*/ 250226 w 1414766"/>
              <a:gd name="connsiteY21" fmla="*/ 1159474 h 1409700"/>
              <a:gd name="connsiteX22" fmla="*/ 94432 w 1414766"/>
              <a:gd name="connsiteY22" fmla="*/ 1057275 h 1409700"/>
              <a:gd name="connsiteX23" fmla="*/ 83822 w 1414766"/>
              <a:gd name="connsiteY23" fmla="*/ 871254 h 1409700"/>
              <a:gd name="connsiteX24" fmla="*/ 0 w 1414766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14766"/>
              <a:gd name="connsiteX1" fmla="*/ 83822 w 1409700"/>
              <a:gd name="connsiteY1" fmla="*/ 538446 h 1414766"/>
              <a:gd name="connsiteX2" fmla="*/ 94432 w 1409700"/>
              <a:gd name="connsiteY2" fmla="*/ 352425 h 1414766"/>
              <a:gd name="connsiteX3" fmla="*/ 250226 w 1409700"/>
              <a:gd name="connsiteY3" fmla="*/ 250226 h 1414766"/>
              <a:gd name="connsiteX4" fmla="*/ 352425 w 1409700"/>
              <a:gd name="connsiteY4" fmla="*/ 94432 h 1414766"/>
              <a:gd name="connsiteX5" fmla="*/ 538446 w 1409700"/>
              <a:gd name="connsiteY5" fmla="*/ 83822 h 1414766"/>
              <a:gd name="connsiteX6" fmla="*/ 704850 w 1409700"/>
              <a:gd name="connsiteY6" fmla="*/ 0 h 1414766"/>
              <a:gd name="connsiteX7" fmla="*/ 871254 w 1409700"/>
              <a:gd name="connsiteY7" fmla="*/ 83822 h 1414766"/>
              <a:gd name="connsiteX8" fmla="*/ 1057275 w 1409700"/>
              <a:gd name="connsiteY8" fmla="*/ 94432 h 1414766"/>
              <a:gd name="connsiteX9" fmla="*/ 1159474 w 1409700"/>
              <a:gd name="connsiteY9" fmla="*/ 250226 h 1414766"/>
              <a:gd name="connsiteX10" fmla="*/ 1315268 w 1409700"/>
              <a:gd name="connsiteY10" fmla="*/ 352425 h 1414766"/>
              <a:gd name="connsiteX11" fmla="*/ 1325878 w 1409700"/>
              <a:gd name="connsiteY11" fmla="*/ 538446 h 1414766"/>
              <a:gd name="connsiteX12" fmla="*/ 1409700 w 1409700"/>
              <a:gd name="connsiteY12" fmla="*/ 704850 h 1414766"/>
              <a:gd name="connsiteX13" fmla="*/ 1325878 w 1409700"/>
              <a:gd name="connsiteY13" fmla="*/ 871254 h 1414766"/>
              <a:gd name="connsiteX14" fmla="*/ 1315268 w 1409700"/>
              <a:gd name="connsiteY14" fmla="*/ 1057275 h 1414766"/>
              <a:gd name="connsiteX15" fmla="*/ 1159474 w 1409700"/>
              <a:gd name="connsiteY15" fmla="*/ 1159474 h 1414766"/>
              <a:gd name="connsiteX16" fmla="*/ 1057275 w 1409700"/>
              <a:gd name="connsiteY16" fmla="*/ 1315268 h 1414766"/>
              <a:gd name="connsiteX17" fmla="*/ 871254 w 1409700"/>
              <a:gd name="connsiteY17" fmla="*/ 1325878 h 1414766"/>
              <a:gd name="connsiteX18" fmla="*/ 704850 w 1409700"/>
              <a:gd name="connsiteY18" fmla="*/ 1409700 h 1414766"/>
              <a:gd name="connsiteX19" fmla="*/ 538446 w 1409700"/>
              <a:gd name="connsiteY19" fmla="*/ 1325878 h 1414766"/>
              <a:gd name="connsiteX20" fmla="*/ 352425 w 1409700"/>
              <a:gd name="connsiteY20" fmla="*/ 1315268 h 1414766"/>
              <a:gd name="connsiteX21" fmla="*/ 250226 w 1409700"/>
              <a:gd name="connsiteY21" fmla="*/ 1159474 h 1414766"/>
              <a:gd name="connsiteX22" fmla="*/ 94432 w 1409700"/>
              <a:gd name="connsiteY22" fmla="*/ 1057275 h 1414766"/>
              <a:gd name="connsiteX23" fmla="*/ 83822 w 1409700"/>
              <a:gd name="connsiteY23" fmla="*/ 871254 h 1414766"/>
              <a:gd name="connsiteX24" fmla="*/ 0 w 1409700"/>
              <a:gd name="connsiteY24" fmla="*/ 704850 h 1414766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0 w 1409700"/>
              <a:gd name="connsiteY0" fmla="*/ 704850 h 1409700"/>
              <a:gd name="connsiteX1" fmla="*/ 83822 w 1409700"/>
              <a:gd name="connsiteY1" fmla="*/ 538446 h 1409700"/>
              <a:gd name="connsiteX2" fmla="*/ 94432 w 1409700"/>
              <a:gd name="connsiteY2" fmla="*/ 352425 h 1409700"/>
              <a:gd name="connsiteX3" fmla="*/ 250226 w 1409700"/>
              <a:gd name="connsiteY3" fmla="*/ 250226 h 1409700"/>
              <a:gd name="connsiteX4" fmla="*/ 352425 w 1409700"/>
              <a:gd name="connsiteY4" fmla="*/ 94432 h 1409700"/>
              <a:gd name="connsiteX5" fmla="*/ 538446 w 1409700"/>
              <a:gd name="connsiteY5" fmla="*/ 83822 h 1409700"/>
              <a:gd name="connsiteX6" fmla="*/ 704850 w 1409700"/>
              <a:gd name="connsiteY6" fmla="*/ 0 h 1409700"/>
              <a:gd name="connsiteX7" fmla="*/ 871254 w 1409700"/>
              <a:gd name="connsiteY7" fmla="*/ 83822 h 1409700"/>
              <a:gd name="connsiteX8" fmla="*/ 1057275 w 1409700"/>
              <a:gd name="connsiteY8" fmla="*/ 94432 h 1409700"/>
              <a:gd name="connsiteX9" fmla="*/ 1159474 w 1409700"/>
              <a:gd name="connsiteY9" fmla="*/ 250226 h 1409700"/>
              <a:gd name="connsiteX10" fmla="*/ 1315268 w 1409700"/>
              <a:gd name="connsiteY10" fmla="*/ 352425 h 1409700"/>
              <a:gd name="connsiteX11" fmla="*/ 1325878 w 1409700"/>
              <a:gd name="connsiteY11" fmla="*/ 538446 h 1409700"/>
              <a:gd name="connsiteX12" fmla="*/ 1409700 w 1409700"/>
              <a:gd name="connsiteY12" fmla="*/ 704850 h 1409700"/>
              <a:gd name="connsiteX13" fmla="*/ 1325878 w 1409700"/>
              <a:gd name="connsiteY13" fmla="*/ 871254 h 1409700"/>
              <a:gd name="connsiteX14" fmla="*/ 1315268 w 1409700"/>
              <a:gd name="connsiteY14" fmla="*/ 1057275 h 1409700"/>
              <a:gd name="connsiteX15" fmla="*/ 1159474 w 1409700"/>
              <a:gd name="connsiteY15" fmla="*/ 1159474 h 1409700"/>
              <a:gd name="connsiteX16" fmla="*/ 1057275 w 1409700"/>
              <a:gd name="connsiteY16" fmla="*/ 1315268 h 1409700"/>
              <a:gd name="connsiteX17" fmla="*/ 871254 w 1409700"/>
              <a:gd name="connsiteY17" fmla="*/ 1325878 h 1409700"/>
              <a:gd name="connsiteX18" fmla="*/ 704850 w 1409700"/>
              <a:gd name="connsiteY18" fmla="*/ 1409700 h 1409700"/>
              <a:gd name="connsiteX19" fmla="*/ 538446 w 1409700"/>
              <a:gd name="connsiteY19" fmla="*/ 1325878 h 1409700"/>
              <a:gd name="connsiteX20" fmla="*/ 352425 w 1409700"/>
              <a:gd name="connsiteY20" fmla="*/ 1315268 h 1409700"/>
              <a:gd name="connsiteX21" fmla="*/ 250226 w 1409700"/>
              <a:gd name="connsiteY21" fmla="*/ 1159474 h 1409700"/>
              <a:gd name="connsiteX22" fmla="*/ 94432 w 1409700"/>
              <a:gd name="connsiteY22" fmla="*/ 1057275 h 1409700"/>
              <a:gd name="connsiteX23" fmla="*/ 83822 w 1409700"/>
              <a:gd name="connsiteY23" fmla="*/ 871254 h 1409700"/>
              <a:gd name="connsiteX24" fmla="*/ 0 w 1409700"/>
              <a:gd name="connsiteY24" fmla="*/ 704850 h 1409700"/>
              <a:gd name="connsiteX0" fmla="*/ 5066 w 1414766"/>
              <a:gd name="connsiteY0" fmla="*/ 704850 h 1409700"/>
              <a:gd name="connsiteX1" fmla="*/ 88888 w 1414766"/>
              <a:gd name="connsiteY1" fmla="*/ 538446 h 1409700"/>
              <a:gd name="connsiteX2" fmla="*/ 99498 w 1414766"/>
              <a:gd name="connsiteY2" fmla="*/ 352425 h 1409700"/>
              <a:gd name="connsiteX3" fmla="*/ 255292 w 1414766"/>
              <a:gd name="connsiteY3" fmla="*/ 250226 h 1409700"/>
              <a:gd name="connsiteX4" fmla="*/ 357491 w 1414766"/>
              <a:gd name="connsiteY4" fmla="*/ 94432 h 1409700"/>
              <a:gd name="connsiteX5" fmla="*/ 543512 w 1414766"/>
              <a:gd name="connsiteY5" fmla="*/ 83822 h 1409700"/>
              <a:gd name="connsiteX6" fmla="*/ 709916 w 1414766"/>
              <a:gd name="connsiteY6" fmla="*/ 0 h 1409700"/>
              <a:gd name="connsiteX7" fmla="*/ 876320 w 1414766"/>
              <a:gd name="connsiteY7" fmla="*/ 83822 h 1409700"/>
              <a:gd name="connsiteX8" fmla="*/ 1062341 w 1414766"/>
              <a:gd name="connsiteY8" fmla="*/ 94432 h 1409700"/>
              <a:gd name="connsiteX9" fmla="*/ 1164540 w 1414766"/>
              <a:gd name="connsiteY9" fmla="*/ 250226 h 1409700"/>
              <a:gd name="connsiteX10" fmla="*/ 1320334 w 1414766"/>
              <a:gd name="connsiteY10" fmla="*/ 352425 h 1409700"/>
              <a:gd name="connsiteX11" fmla="*/ 1330944 w 1414766"/>
              <a:gd name="connsiteY11" fmla="*/ 538446 h 1409700"/>
              <a:gd name="connsiteX12" fmla="*/ 1414766 w 1414766"/>
              <a:gd name="connsiteY12" fmla="*/ 704850 h 1409700"/>
              <a:gd name="connsiteX13" fmla="*/ 1330944 w 1414766"/>
              <a:gd name="connsiteY13" fmla="*/ 871254 h 1409700"/>
              <a:gd name="connsiteX14" fmla="*/ 1320334 w 1414766"/>
              <a:gd name="connsiteY14" fmla="*/ 1057275 h 1409700"/>
              <a:gd name="connsiteX15" fmla="*/ 1164540 w 1414766"/>
              <a:gd name="connsiteY15" fmla="*/ 1159474 h 1409700"/>
              <a:gd name="connsiteX16" fmla="*/ 1062341 w 1414766"/>
              <a:gd name="connsiteY16" fmla="*/ 1315268 h 1409700"/>
              <a:gd name="connsiteX17" fmla="*/ 876320 w 1414766"/>
              <a:gd name="connsiteY17" fmla="*/ 1325878 h 1409700"/>
              <a:gd name="connsiteX18" fmla="*/ 709916 w 1414766"/>
              <a:gd name="connsiteY18" fmla="*/ 1409700 h 1409700"/>
              <a:gd name="connsiteX19" fmla="*/ 543512 w 1414766"/>
              <a:gd name="connsiteY19" fmla="*/ 1325878 h 1409700"/>
              <a:gd name="connsiteX20" fmla="*/ 357491 w 1414766"/>
              <a:gd name="connsiteY20" fmla="*/ 1315268 h 1409700"/>
              <a:gd name="connsiteX21" fmla="*/ 255292 w 1414766"/>
              <a:gd name="connsiteY21" fmla="*/ 1159474 h 1409700"/>
              <a:gd name="connsiteX22" fmla="*/ 99498 w 1414766"/>
              <a:gd name="connsiteY22" fmla="*/ 1057275 h 1409700"/>
              <a:gd name="connsiteX23" fmla="*/ 88888 w 1414766"/>
              <a:gd name="connsiteY23" fmla="*/ 871254 h 1409700"/>
              <a:gd name="connsiteX24" fmla="*/ 5066 w 1414766"/>
              <a:gd name="connsiteY24" fmla="*/ 704850 h 1409700"/>
              <a:gd name="connsiteX0" fmla="*/ 4604 w 1414304"/>
              <a:gd name="connsiteY0" fmla="*/ 704850 h 1409700"/>
              <a:gd name="connsiteX1" fmla="*/ 88426 w 1414304"/>
              <a:gd name="connsiteY1" fmla="*/ 538446 h 1409700"/>
              <a:gd name="connsiteX2" fmla="*/ 99036 w 1414304"/>
              <a:gd name="connsiteY2" fmla="*/ 352425 h 1409700"/>
              <a:gd name="connsiteX3" fmla="*/ 254830 w 1414304"/>
              <a:gd name="connsiteY3" fmla="*/ 250226 h 1409700"/>
              <a:gd name="connsiteX4" fmla="*/ 357029 w 1414304"/>
              <a:gd name="connsiteY4" fmla="*/ 94432 h 1409700"/>
              <a:gd name="connsiteX5" fmla="*/ 543050 w 1414304"/>
              <a:gd name="connsiteY5" fmla="*/ 83822 h 1409700"/>
              <a:gd name="connsiteX6" fmla="*/ 709454 w 1414304"/>
              <a:gd name="connsiteY6" fmla="*/ 0 h 1409700"/>
              <a:gd name="connsiteX7" fmla="*/ 875858 w 1414304"/>
              <a:gd name="connsiteY7" fmla="*/ 83822 h 1409700"/>
              <a:gd name="connsiteX8" fmla="*/ 1061879 w 1414304"/>
              <a:gd name="connsiteY8" fmla="*/ 94432 h 1409700"/>
              <a:gd name="connsiteX9" fmla="*/ 1164078 w 1414304"/>
              <a:gd name="connsiteY9" fmla="*/ 250226 h 1409700"/>
              <a:gd name="connsiteX10" fmla="*/ 1319872 w 1414304"/>
              <a:gd name="connsiteY10" fmla="*/ 352425 h 1409700"/>
              <a:gd name="connsiteX11" fmla="*/ 1330482 w 1414304"/>
              <a:gd name="connsiteY11" fmla="*/ 538446 h 1409700"/>
              <a:gd name="connsiteX12" fmla="*/ 1414304 w 1414304"/>
              <a:gd name="connsiteY12" fmla="*/ 704850 h 1409700"/>
              <a:gd name="connsiteX13" fmla="*/ 1330482 w 1414304"/>
              <a:gd name="connsiteY13" fmla="*/ 871254 h 1409700"/>
              <a:gd name="connsiteX14" fmla="*/ 1319872 w 1414304"/>
              <a:gd name="connsiteY14" fmla="*/ 1057275 h 1409700"/>
              <a:gd name="connsiteX15" fmla="*/ 1164078 w 1414304"/>
              <a:gd name="connsiteY15" fmla="*/ 1159474 h 1409700"/>
              <a:gd name="connsiteX16" fmla="*/ 1061879 w 1414304"/>
              <a:gd name="connsiteY16" fmla="*/ 1315268 h 1409700"/>
              <a:gd name="connsiteX17" fmla="*/ 875858 w 1414304"/>
              <a:gd name="connsiteY17" fmla="*/ 1325878 h 1409700"/>
              <a:gd name="connsiteX18" fmla="*/ 709454 w 1414304"/>
              <a:gd name="connsiteY18" fmla="*/ 1409700 h 1409700"/>
              <a:gd name="connsiteX19" fmla="*/ 543050 w 1414304"/>
              <a:gd name="connsiteY19" fmla="*/ 1325878 h 1409700"/>
              <a:gd name="connsiteX20" fmla="*/ 357029 w 1414304"/>
              <a:gd name="connsiteY20" fmla="*/ 1315268 h 1409700"/>
              <a:gd name="connsiteX21" fmla="*/ 254830 w 1414304"/>
              <a:gd name="connsiteY21" fmla="*/ 1159474 h 1409700"/>
              <a:gd name="connsiteX22" fmla="*/ 99036 w 1414304"/>
              <a:gd name="connsiteY22" fmla="*/ 1057275 h 1409700"/>
              <a:gd name="connsiteX23" fmla="*/ 88426 w 1414304"/>
              <a:gd name="connsiteY23" fmla="*/ 871254 h 1409700"/>
              <a:gd name="connsiteX24" fmla="*/ 4604 w 1414304"/>
              <a:gd name="connsiteY24" fmla="*/ 704850 h 1409700"/>
              <a:gd name="connsiteX0" fmla="*/ 4604 w 1414304"/>
              <a:gd name="connsiteY0" fmla="*/ 704850 h 1409700"/>
              <a:gd name="connsiteX1" fmla="*/ 88426 w 1414304"/>
              <a:gd name="connsiteY1" fmla="*/ 538446 h 1409700"/>
              <a:gd name="connsiteX2" fmla="*/ 99036 w 1414304"/>
              <a:gd name="connsiteY2" fmla="*/ 352425 h 1409700"/>
              <a:gd name="connsiteX3" fmla="*/ 254830 w 1414304"/>
              <a:gd name="connsiteY3" fmla="*/ 250226 h 1409700"/>
              <a:gd name="connsiteX4" fmla="*/ 357029 w 1414304"/>
              <a:gd name="connsiteY4" fmla="*/ 94432 h 1409700"/>
              <a:gd name="connsiteX5" fmla="*/ 543050 w 1414304"/>
              <a:gd name="connsiteY5" fmla="*/ 83822 h 1409700"/>
              <a:gd name="connsiteX6" fmla="*/ 709454 w 1414304"/>
              <a:gd name="connsiteY6" fmla="*/ 0 h 1409700"/>
              <a:gd name="connsiteX7" fmla="*/ 875858 w 1414304"/>
              <a:gd name="connsiteY7" fmla="*/ 83822 h 1409700"/>
              <a:gd name="connsiteX8" fmla="*/ 1061879 w 1414304"/>
              <a:gd name="connsiteY8" fmla="*/ 94432 h 1409700"/>
              <a:gd name="connsiteX9" fmla="*/ 1164078 w 1414304"/>
              <a:gd name="connsiteY9" fmla="*/ 250226 h 1409700"/>
              <a:gd name="connsiteX10" fmla="*/ 1319872 w 1414304"/>
              <a:gd name="connsiteY10" fmla="*/ 352425 h 1409700"/>
              <a:gd name="connsiteX11" fmla="*/ 1330482 w 1414304"/>
              <a:gd name="connsiteY11" fmla="*/ 538446 h 1409700"/>
              <a:gd name="connsiteX12" fmla="*/ 1414304 w 1414304"/>
              <a:gd name="connsiteY12" fmla="*/ 704850 h 1409700"/>
              <a:gd name="connsiteX13" fmla="*/ 1330482 w 1414304"/>
              <a:gd name="connsiteY13" fmla="*/ 871254 h 1409700"/>
              <a:gd name="connsiteX14" fmla="*/ 1319872 w 1414304"/>
              <a:gd name="connsiteY14" fmla="*/ 1057275 h 1409700"/>
              <a:gd name="connsiteX15" fmla="*/ 1164078 w 1414304"/>
              <a:gd name="connsiteY15" fmla="*/ 1159474 h 1409700"/>
              <a:gd name="connsiteX16" fmla="*/ 1061879 w 1414304"/>
              <a:gd name="connsiteY16" fmla="*/ 1315268 h 1409700"/>
              <a:gd name="connsiteX17" fmla="*/ 875858 w 1414304"/>
              <a:gd name="connsiteY17" fmla="*/ 1325878 h 1409700"/>
              <a:gd name="connsiteX18" fmla="*/ 709454 w 1414304"/>
              <a:gd name="connsiteY18" fmla="*/ 1409700 h 1409700"/>
              <a:gd name="connsiteX19" fmla="*/ 543050 w 1414304"/>
              <a:gd name="connsiteY19" fmla="*/ 1325878 h 1409700"/>
              <a:gd name="connsiteX20" fmla="*/ 357029 w 1414304"/>
              <a:gd name="connsiteY20" fmla="*/ 1315268 h 1409700"/>
              <a:gd name="connsiteX21" fmla="*/ 254830 w 1414304"/>
              <a:gd name="connsiteY21" fmla="*/ 1159474 h 1409700"/>
              <a:gd name="connsiteX22" fmla="*/ 99036 w 1414304"/>
              <a:gd name="connsiteY22" fmla="*/ 1057275 h 1409700"/>
              <a:gd name="connsiteX23" fmla="*/ 88426 w 1414304"/>
              <a:gd name="connsiteY23" fmla="*/ 871254 h 1409700"/>
              <a:gd name="connsiteX24" fmla="*/ 4604 w 1414304"/>
              <a:gd name="connsiteY24" fmla="*/ 704850 h 1409700"/>
              <a:gd name="connsiteX0" fmla="*/ 4604 w 1414304"/>
              <a:gd name="connsiteY0" fmla="*/ 704850 h 1409700"/>
              <a:gd name="connsiteX1" fmla="*/ 88426 w 1414304"/>
              <a:gd name="connsiteY1" fmla="*/ 538446 h 1409700"/>
              <a:gd name="connsiteX2" fmla="*/ 99036 w 1414304"/>
              <a:gd name="connsiteY2" fmla="*/ 352425 h 1409700"/>
              <a:gd name="connsiteX3" fmla="*/ 254830 w 1414304"/>
              <a:gd name="connsiteY3" fmla="*/ 250226 h 1409700"/>
              <a:gd name="connsiteX4" fmla="*/ 357029 w 1414304"/>
              <a:gd name="connsiteY4" fmla="*/ 94432 h 1409700"/>
              <a:gd name="connsiteX5" fmla="*/ 543050 w 1414304"/>
              <a:gd name="connsiteY5" fmla="*/ 83822 h 1409700"/>
              <a:gd name="connsiteX6" fmla="*/ 709454 w 1414304"/>
              <a:gd name="connsiteY6" fmla="*/ 0 h 1409700"/>
              <a:gd name="connsiteX7" fmla="*/ 875858 w 1414304"/>
              <a:gd name="connsiteY7" fmla="*/ 83822 h 1409700"/>
              <a:gd name="connsiteX8" fmla="*/ 1061879 w 1414304"/>
              <a:gd name="connsiteY8" fmla="*/ 94432 h 1409700"/>
              <a:gd name="connsiteX9" fmla="*/ 1164078 w 1414304"/>
              <a:gd name="connsiteY9" fmla="*/ 250226 h 1409700"/>
              <a:gd name="connsiteX10" fmla="*/ 1319872 w 1414304"/>
              <a:gd name="connsiteY10" fmla="*/ 352425 h 1409700"/>
              <a:gd name="connsiteX11" fmla="*/ 1330482 w 1414304"/>
              <a:gd name="connsiteY11" fmla="*/ 538446 h 1409700"/>
              <a:gd name="connsiteX12" fmla="*/ 1414304 w 1414304"/>
              <a:gd name="connsiteY12" fmla="*/ 704850 h 1409700"/>
              <a:gd name="connsiteX13" fmla="*/ 1330482 w 1414304"/>
              <a:gd name="connsiteY13" fmla="*/ 871254 h 1409700"/>
              <a:gd name="connsiteX14" fmla="*/ 1319872 w 1414304"/>
              <a:gd name="connsiteY14" fmla="*/ 1057275 h 1409700"/>
              <a:gd name="connsiteX15" fmla="*/ 1164078 w 1414304"/>
              <a:gd name="connsiteY15" fmla="*/ 1159474 h 1409700"/>
              <a:gd name="connsiteX16" fmla="*/ 1061879 w 1414304"/>
              <a:gd name="connsiteY16" fmla="*/ 1315268 h 1409700"/>
              <a:gd name="connsiteX17" fmla="*/ 875858 w 1414304"/>
              <a:gd name="connsiteY17" fmla="*/ 1325878 h 1409700"/>
              <a:gd name="connsiteX18" fmla="*/ 709454 w 1414304"/>
              <a:gd name="connsiteY18" fmla="*/ 1409700 h 1409700"/>
              <a:gd name="connsiteX19" fmla="*/ 543050 w 1414304"/>
              <a:gd name="connsiteY19" fmla="*/ 1325878 h 1409700"/>
              <a:gd name="connsiteX20" fmla="*/ 357029 w 1414304"/>
              <a:gd name="connsiteY20" fmla="*/ 1315268 h 1409700"/>
              <a:gd name="connsiteX21" fmla="*/ 254830 w 1414304"/>
              <a:gd name="connsiteY21" fmla="*/ 1159474 h 1409700"/>
              <a:gd name="connsiteX22" fmla="*/ 99036 w 1414304"/>
              <a:gd name="connsiteY22" fmla="*/ 1057275 h 1409700"/>
              <a:gd name="connsiteX23" fmla="*/ 88426 w 1414304"/>
              <a:gd name="connsiteY23" fmla="*/ 871254 h 1409700"/>
              <a:gd name="connsiteX24" fmla="*/ 4604 w 1414304"/>
              <a:gd name="connsiteY24" fmla="*/ 704850 h 1409700"/>
              <a:gd name="connsiteX0" fmla="*/ 4604 w 1414304"/>
              <a:gd name="connsiteY0" fmla="*/ 704850 h 1409700"/>
              <a:gd name="connsiteX1" fmla="*/ 88426 w 1414304"/>
              <a:gd name="connsiteY1" fmla="*/ 538446 h 1409700"/>
              <a:gd name="connsiteX2" fmla="*/ 99036 w 1414304"/>
              <a:gd name="connsiteY2" fmla="*/ 352425 h 1409700"/>
              <a:gd name="connsiteX3" fmla="*/ 254830 w 1414304"/>
              <a:gd name="connsiteY3" fmla="*/ 250226 h 1409700"/>
              <a:gd name="connsiteX4" fmla="*/ 357029 w 1414304"/>
              <a:gd name="connsiteY4" fmla="*/ 94432 h 1409700"/>
              <a:gd name="connsiteX5" fmla="*/ 543050 w 1414304"/>
              <a:gd name="connsiteY5" fmla="*/ 83822 h 1409700"/>
              <a:gd name="connsiteX6" fmla="*/ 709454 w 1414304"/>
              <a:gd name="connsiteY6" fmla="*/ 0 h 1409700"/>
              <a:gd name="connsiteX7" fmla="*/ 875858 w 1414304"/>
              <a:gd name="connsiteY7" fmla="*/ 83822 h 1409700"/>
              <a:gd name="connsiteX8" fmla="*/ 1061879 w 1414304"/>
              <a:gd name="connsiteY8" fmla="*/ 94432 h 1409700"/>
              <a:gd name="connsiteX9" fmla="*/ 1164078 w 1414304"/>
              <a:gd name="connsiteY9" fmla="*/ 250226 h 1409700"/>
              <a:gd name="connsiteX10" fmla="*/ 1319872 w 1414304"/>
              <a:gd name="connsiteY10" fmla="*/ 352425 h 1409700"/>
              <a:gd name="connsiteX11" fmla="*/ 1330482 w 1414304"/>
              <a:gd name="connsiteY11" fmla="*/ 538446 h 1409700"/>
              <a:gd name="connsiteX12" fmla="*/ 1414304 w 1414304"/>
              <a:gd name="connsiteY12" fmla="*/ 704850 h 1409700"/>
              <a:gd name="connsiteX13" fmla="*/ 1330482 w 1414304"/>
              <a:gd name="connsiteY13" fmla="*/ 871254 h 1409700"/>
              <a:gd name="connsiteX14" fmla="*/ 1319872 w 1414304"/>
              <a:gd name="connsiteY14" fmla="*/ 1057275 h 1409700"/>
              <a:gd name="connsiteX15" fmla="*/ 1164078 w 1414304"/>
              <a:gd name="connsiteY15" fmla="*/ 1159474 h 1409700"/>
              <a:gd name="connsiteX16" fmla="*/ 1061879 w 1414304"/>
              <a:gd name="connsiteY16" fmla="*/ 1315268 h 1409700"/>
              <a:gd name="connsiteX17" fmla="*/ 875858 w 1414304"/>
              <a:gd name="connsiteY17" fmla="*/ 1325878 h 1409700"/>
              <a:gd name="connsiteX18" fmla="*/ 709454 w 1414304"/>
              <a:gd name="connsiteY18" fmla="*/ 1409700 h 1409700"/>
              <a:gd name="connsiteX19" fmla="*/ 543050 w 1414304"/>
              <a:gd name="connsiteY19" fmla="*/ 1325878 h 1409700"/>
              <a:gd name="connsiteX20" fmla="*/ 357029 w 1414304"/>
              <a:gd name="connsiteY20" fmla="*/ 1315268 h 1409700"/>
              <a:gd name="connsiteX21" fmla="*/ 254830 w 1414304"/>
              <a:gd name="connsiteY21" fmla="*/ 1159474 h 1409700"/>
              <a:gd name="connsiteX22" fmla="*/ 99036 w 1414304"/>
              <a:gd name="connsiteY22" fmla="*/ 1057275 h 1409700"/>
              <a:gd name="connsiteX23" fmla="*/ 88426 w 1414304"/>
              <a:gd name="connsiteY23" fmla="*/ 871254 h 1409700"/>
              <a:gd name="connsiteX24" fmla="*/ 4604 w 1414304"/>
              <a:gd name="connsiteY24" fmla="*/ 704850 h 1409700"/>
              <a:gd name="connsiteX0" fmla="*/ 4604 w 1414304"/>
              <a:gd name="connsiteY0" fmla="*/ 704850 h 1409700"/>
              <a:gd name="connsiteX1" fmla="*/ 88426 w 1414304"/>
              <a:gd name="connsiteY1" fmla="*/ 538446 h 1409700"/>
              <a:gd name="connsiteX2" fmla="*/ 99036 w 1414304"/>
              <a:gd name="connsiteY2" fmla="*/ 352425 h 1409700"/>
              <a:gd name="connsiteX3" fmla="*/ 254830 w 1414304"/>
              <a:gd name="connsiteY3" fmla="*/ 250226 h 1409700"/>
              <a:gd name="connsiteX4" fmla="*/ 357029 w 1414304"/>
              <a:gd name="connsiteY4" fmla="*/ 94432 h 1409700"/>
              <a:gd name="connsiteX5" fmla="*/ 543050 w 1414304"/>
              <a:gd name="connsiteY5" fmla="*/ 83822 h 1409700"/>
              <a:gd name="connsiteX6" fmla="*/ 709454 w 1414304"/>
              <a:gd name="connsiteY6" fmla="*/ 0 h 1409700"/>
              <a:gd name="connsiteX7" fmla="*/ 875858 w 1414304"/>
              <a:gd name="connsiteY7" fmla="*/ 83822 h 1409700"/>
              <a:gd name="connsiteX8" fmla="*/ 1061879 w 1414304"/>
              <a:gd name="connsiteY8" fmla="*/ 94432 h 1409700"/>
              <a:gd name="connsiteX9" fmla="*/ 1164078 w 1414304"/>
              <a:gd name="connsiteY9" fmla="*/ 250226 h 1409700"/>
              <a:gd name="connsiteX10" fmla="*/ 1319872 w 1414304"/>
              <a:gd name="connsiteY10" fmla="*/ 352425 h 1409700"/>
              <a:gd name="connsiteX11" fmla="*/ 1330482 w 1414304"/>
              <a:gd name="connsiteY11" fmla="*/ 538446 h 1409700"/>
              <a:gd name="connsiteX12" fmla="*/ 1414304 w 1414304"/>
              <a:gd name="connsiteY12" fmla="*/ 704850 h 1409700"/>
              <a:gd name="connsiteX13" fmla="*/ 1330482 w 1414304"/>
              <a:gd name="connsiteY13" fmla="*/ 871254 h 1409700"/>
              <a:gd name="connsiteX14" fmla="*/ 1319872 w 1414304"/>
              <a:gd name="connsiteY14" fmla="*/ 1057275 h 1409700"/>
              <a:gd name="connsiteX15" fmla="*/ 1164078 w 1414304"/>
              <a:gd name="connsiteY15" fmla="*/ 1159474 h 1409700"/>
              <a:gd name="connsiteX16" fmla="*/ 1061879 w 1414304"/>
              <a:gd name="connsiteY16" fmla="*/ 1315268 h 1409700"/>
              <a:gd name="connsiteX17" fmla="*/ 875858 w 1414304"/>
              <a:gd name="connsiteY17" fmla="*/ 1325878 h 1409700"/>
              <a:gd name="connsiteX18" fmla="*/ 709454 w 1414304"/>
              <a:gd name="connsiteY18" fmla="*/ 1409700 h 1409700"/>
              <a:gd name="connsiteX19" fmla="*/ 543050 w 1414304"/>
              <a:gd name="connsiteY19" fmla="*/ 1325878 h 1409700"/>
              <a:gd name="connsiteX20" fmla="*/ 357029 w 1414304"/>
              <a:gd name="connsiteY20" fmla="*/ 1315268 h 1409700"/>
              <a:gd name="connsiteX21" fmla="*/ 254830 w 1414304"/>
              <a:gd name="connsiteY21" fmla="*/ 1159474 h 1409700"/>
              <a:gd name="connsiteX22" fmla="*/ 99036 w 1414304"/>
              <a:gd name="connsiteY22" fmla="*/ 1057275 h 1409700"/>
              <a:gd name="connsiteX23" fmla="*/ 88426 w 1414304"/>
              <a:gd name="connsiteY23" fmla="*/ 871254 h 1409700"/>
              <a:gd name="connsiteX24" fmla="*/ 4604 w 1414304"/>
              <a:gd name="connsiteY24" fmla="*/ 704850 h 140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414304" h="1409700">
                <a:moveTo>
                  <a:pt x="4604" y="704850"/>
                </a:moveTo>
                <a:cubicBezTo>
                  <a:pt x="-23337" y="649382"/>
                  <a:pt x="84889" y="600453"/>
                  <a:pt x="88426" y="538446"/>
                </a:cubicBezTo>
                <a:lnTo>
                  <a:pt x="99036" y="352425"/>
                </a:lnTo>
                <a:cubicBezTo>
                  <a:pt x="126770" y="304388"/>
                  <a:pt x="220764" y="302157"/>
                  <a:pt x="254830" y="250226"/>
                </a:cubicBezTo>
                <a:lnTo>
                  <a:pt x="357029" y="94432"/>
                </a:lnTo>
                <a:cubicBezTo>
                  <a:pt x="405066" y="66698"/>
                  <a:pt x="484313" y="99561"/>
                  <a:pt x="543050" y="83822"/>
                </a:cubicBezTo>
                <a:cubicBezTo>
                  <a:pt x="601787" y="68083"/>
                  <a:pt x="653986" y="0"/>
                  <a:pt x="709454" y="0"/>
                </a:cubicBezTo>
                <a:cubicBezTo>
                  <a:pt x="764922" y="0"/>
                  <a:pt x="813851" y="80285"/>
                  <a:pt x="875858" y="83822"/>
                </a:cubicBezTo>
                <a:lnTo>
                  <a:pt x="1061879" y="94432"/>
                </a:lnTo>
                <a:cubicBezTo>
                  <a:pt x="1109916" y="122166"/>
                  <a:pt x="1112147" y="216160"/>
                  <a:pt x="1164078" y="250226"/>
                </a:cubicBezTo>
                <a:lnTo>
                  <a:pt x="1319872" y="352425"/>
                </a:lnTo>
                <a:cubicBezTo>
                  <a:pt x="1347606" y="400462"/>
                  <a:pt x="1302541" y="482978"/>
                  <a:pt x="1330482" y="538446"/>
                </a:cubicBezTo>
                <a:lnTo>
                  <a:pt x="1414304" y="704850"/>
                </a:lnTo>
                <a:cubicBezTo>
                  <a:pt x="1414304" y="760318"/>
                  <a:pt x="1334019" y="809247"/>
                  <a:pt x="1330482" y="871254"/>
                </a:cubicBezTo>
                <a:lnTo>
                  <a:pt x="1319872" y="1057275"/>
                </a:lnTo>
                <a:cubicBezTo>
                  <a:pt x="1292138" y="1105312"/>
                  <a:pt x="1198144" y="1107543"/>
                  <a:pt x="1164078" y="1159474"/>
                </a:cubicBezTo>
                <a:lnTo>
                  <a:pt x="1061879" y="1315268"/>
                </a:lnTo>
                <a:cubicBezTo>
                  <a:pt x="1013842" y="1343002"/>
                  <a:pt x="931326" y="1297937"/>
                  <a:pt x="875858" y="1325878"/>
                </a:cubicBezTo>
                <a:lnTo>
                  <a:pt x="709454" y="1409700"/>
                </a:lnTo>
                <a:cubicBezTo>
                  <a:pt x="653986" y="1409700"/>
                  <a:pt x="605057" y="1329415"/>
                  <a:pt x="543050" y="1325878"/>
                </a:cubicBezTo>
                <a:lnTo>
                  <a:pt x="357029" y="1315268"/>
                </a:lnTo>
                <a:cubicBezTo>
                  <a:pt x="308992" y="1287534"/>
                  <a:pt x="306761" y="1193540"/>
                  <a:pt x="254830" y="1159474"/>
                </a:cubicBezTo>
                <a:lnTo>
                  <a:pt x="99036" y="1057275"/>
                </a:lnTo>
                <a:cubicBezTo>
                  <a:pt x="71302" y="1009238"/>
                  <a:pt x="116367" y="926722"/>
                  <a:pt x="88426" y="871254"/>
                </a:cubicBezTo>
                <a:lnTo>
                  <a:pt x="4604" y="704850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7" name="星 24 77"/>
          <p:cNvSpPr/>
          <p:nvPr/>
        </p:nvSpPr>
        <p:spPr>
          <a:xfrm>
            <a:off x="7923330" y="830805"/>
            <a:ext cx="1609221" cy="1609221"/>
          </a:xfrm>
          <a:custGeom>
            <a:avLst/>
            <a:gdLst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28750"/>
              <a:gd name="connsiteY0" fmla="*/ 714375 h 1428750"/>
              <a:gd name="connsiteX1" fmla="*/ 63569 w 1428750"/>
              <a:gd name="connsiteY1" fmla="*/ 628692 h 1428750"/>
              <a:gd name="connsiteX2" fmla="*/ 24342 w 1428750"/>
              <a:gd name="connsiteY2" fmla="*/ 529481 h 1428750"/>
              <a:gd name="connsiteX3" fmla="*/ 107917 w 1428750"/>
              <a:gd name="connsiteY3" fmla="*/ 463174 h 1428750"/>
              <a:gd name="connsiteX4" fmla="*/ 95708 w 1428750"/>
              <a:gd name="connsiteY4" fmla="*/ 357188 h 1428750"/>
              <a:gd name="connsiteX5" fmla="*/ 193600 w 1428750"/>
              <a:gd name="connsiteY5" fmla="*/ 314770 h 1428750"/>
              <a:gd name="connsiteX6" fmla="*/ 209236 w 1428750"/>
              <a:gd name="connsiteY6" fmla="*/ 209236 h 1428750"/>
              <a:gd name="connsiteX7" fmla="*/ 314770 w 1428750"/>
              <a:gd name="connsiteY7" fmla="*/ 193600 h 1428750"/>
              <a:gd name="connsiteX8" fmla="*/ 357188 w 1428750"/>
              <a:gd name="connsiteY8" fmla="*/ 95708 h 1428750"/>
              <a:gd name="connsiteX9" fmla="*/ 463174 w 1428750"/>
              <a:gd name="connsiteY9" fmla="*/ 107917 h 1428750"/>
              <a:gd name="connsiteX10" fmla="*/ 529481 w 1428750"/>
              <a:gd name="connsiteY10" fmla="*/ 24342 h 1428750"/>
              <a:gd name="connsiteX11" fmla="*/ 628692 w 1428750"/>
              <a:gd name="connsiteY11" fmla="*/ 63569 h 1428750"/>
              <a:gd name="connsiteX12" fmla="*/ 714375 w 1428750"/>
              <a:gd name="connsiteY12" fmla="*/ 0 h 1428750"/>
              <a:gd name="connsiteX13" fmla="*/ 800058 w 1428750"/>
              <a:gd name="connsiteY13" fmla="*/ 63569 h 1428750"/>
              <a:gd name="connsiteX14" fmla="*/ 899269 w 1428750"/>
              <a:gd name="connsiteY14" fmla="*/ 24342 h 1428750"/>
              <a:gd name="connsiteX15" fmla="*/ 965576 w 1428750"/>
              <a:gd name="connsiteY15" fmla="*/ 107917 h 1428750"/>
              <a:gd name="connsiteX16" fmla="*/ 1071563 w 1428750"/>
              <a:gd name="connsiteY16" fmla="*/ 95708 h 1428750"/>
              <a:gd name="connsiteX17" fmla="*/ 1113980 w 1428750"/>
              <a:gd name="connsiteY17" fmla="*/ 193600 h 1428750"/>
              <a:gd name="connsiteX18" fmla="*/ 1219514 w 1428750"/>
              <a:gd name="connsiteY18" fmla="*/ 209236 h 1428750"/>
              <a:gd name="connsiteX19" fmla="*/ 1235150 w 1428750"/>
              <a:gd name="connsiteY19" fmla="*/ 314770 h 1428750"/>
              <a:gd name="connsiteX20" fmla="*/ 1333042 w 1428750"/>
              <a:gd name="connsiteY20" fmla="*/ 357188 h 1428750"/>
              <a:gd name="connsiteX21" fmla="*/ 1320833 w 1428750"/>
              <a:gd name="connsiteY21" fmla="*/ 463174 h 1428750"/>
              <a:gd name="connsiteX22" fmla="*/ 1404408 w 1428750"/>
              <a:gd name="connsiteY22" fmla="*/ 529481 h 1428750"/>
              <a:gd name="connsiteX23" fmla="*/ 1365181 w 1428750"/>
              <a:gd name="connsiteY23" fmla="*/ 628692 h 1428750"/>
              <a:gd name="connsiteX24" fmla="*/ 1428750 w 1428750"/>
              <a:gd name="connsiteY24" fmla="*/ 714375 h 1428750"/>
              <a:gd name="connsiteX25" fmla="*/ 1365181 w 1428750"/>
              <a:gd name="connsiteY25" fmla="*/ 800058 h 1428750"/>
              <a:gd name="connsiteX26" fmla="*/ 1404408 w 1428750"/>
              <a:gd name="connsiteY26" fmla="*/ 899269 h 1428750"/>
              <a:gd name="connsiteX27" fmla="*/ 1320833 w 1428750"/>
              <a:gd name="connsiteY27" fmla="*/ 965576 h 1428750"/>
              <a:gd name="connsiteX28" fmla="*/ 1333042 w 1428750"/>
              <a:gd name="connsiteY28" fmla="*/ 1071563 h 1428750"/>
              <a:gd name="connsiteX29" fmla="*/ 1235150 w 1428750"/>
              <a:gd name="connsiteY29" fmla="*/ 1113980 h 1428750"/>
              <a:gd name="connsiteX30" fmla="*/ 1219514 w 1428750"/>
              <a:gd name="connsiteY30" fmla="*/ 1219514 h 1428750"/>
              <a:gd name="connsiteX31" fmla="*/ 1113980 w 1428750"/>
              <a:gd name="connsiteY31" fmla="*/ 1235150 h 1428750"/>
              <a:gd name="connsiteX32" fmla="*/ 1071563 w 1428750"/>
              <a:gd name="connsiteY32" fmla="*/ 1333042 h 1428750"/>
              <a:gd name="connsiteX33" fmla="*/ 965576 w 1428750"/>
              <a:gd name="connsiteY33" fmla="*/ 1320833 h 1428750"/>
              <a:gd name="connsiteX34" fmla="*/ 899269 w 1428750"/>
              <a:gd name="connsiteY34" fmla="*/ 1404408 h 1428750"/>
              <a:gd name="connsiteX35" fmla="*/ 800058 w 1428750"/>
              <a:gd name="connsiteY35" fmla="*/ 1365181 h 1428750"/>
              <a:gd name="connsiteX36" fmla="*/ 714375 w 1428750"/>
              <a:gd name="connsiteY36" fmla="*/ 1428750 h 1428750"/>
              <a:gd name="connsiteX37" fmla="*/ 628692 w 1428750"/>
              <a:gd name="connsiteY37" fmla="*/ 1365181 h 1428750"/>
              <a:gd name="connsiteX38" fmla="*/ 529481 w 1428750"/>
              <a:gd name="connsiteY38" fmla="*/ 1404408 h 1428750"/>
              <a:gd name="connsiteX39" fmla="*/ 463174 w 1428750"/>
              <a:gd name="connsiteY39" fmla="*/ 1320833 h 1428750"/>
              <a:gd name="connsiteX40" fmla="*/ 357188 w 1428750"/>
              <a:gd name="connsiteY40" fmla="*/ 1333042 h 1428750"/>
              <a:gd name="connsiteX41" fmla="*/ 314770 w 1428750"/>
              <a:gd name="connsiteY41" fmla="*/ 1235150 h 1428750"/>
              <a:gd name="connsiteX42" fmla="*/ 209236 w 1428750"/>
              <a:gd name="connsiteY42" fmla="*/ 1219514 h 1428750"/>
              <a:gd name="connsiteX43" fmla="*/ 193600 w 1428750"/>
              <a:gd name="connsiteY43" fmla="*/ 1113980 h 1428750"/>
              <a:gd name="connsiteX44" fmla="*/ 95708 w 1428750"/>
              <a:gd name="connsiteY44" fmla="*/ 1071563 h 1428750"/>
              <a:gd name="connsiteX45" fmla="*/ 107917 w 1428750"/>
              <a:gd name="connsiteY45" fmla="*/ 965576 h 1428750"/>
              <a:gd name="connsiteX46" fmla="*/ 24342 w 1428750"/>
              <a:gd name="connsiteY46" fmla="*/ 899269 h 1428750"/>
              <a:gd name="connsiteX47" fmla="*/ 63569 w 1428750"/>
              <a:gd name="connsiteY47" fmla="*/ 800058 h 1428750"/>
              <a:gd name="connsiteX48" fmla="*/ 0 w 1428750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28750"/>
              <a:gd name="connsiteX1" fmla="*/ 63569 w 1432289"/>
              <a:gd name="connsiteY1" fmla="*/ 628692 h 1428750"/>
              <a:gd name="connsiteX2" fmla="*/ 24342 w 1432289"/>
              <a:gd name="connsiteY2" fmla="*/ 529481 h 1428750"/>
              <a:gd name="connsiteX3" fmla="*/ 107917 w 1432289"/>
              <a:gd name="connsiteY3" fmla="*/ 463174 h 1428750"/>
              <a:gd name="connsiteX4" fmla="*/ 95708 w 1432289"/>
              <a:gd name="connsiteY4" fmla="*/ 357188 h 1428750"/>
              <a:gd name="connsiteX5" fmla="*/ 193600 w 1432289"/>
              <a:gd name="connsiteY5" fmla="*/ 314770 h 1428750"/>
              <a:gd name="connsiteX6" fmla="*/ 209236 w 1432289"/>
              <a:gd name="connsiteY6" fmla="*/ 209236 h 1428750"/>
              <a:gd name="connsiteX7" fmla="*/ 314770 w 1432289"/>
              <a:gd name="connsiteY7" fmla="*/ 193600 h 1428750"/>
              <a:gd name="connsiteX8" fmla="*/ 357188 w 1432289"/>
              <a:gd name="connsiteY8" fmla="*/ 95708 h 1428750"/>
              <a:gd name="connsiteX9" fmla="*/ 463174 w 1432289"/>
              <a:gd name="connsiteY9" fmla="*/ 107917 h 1428750"/>
              <a:gd name="connsiteX10" fmla="*/ 529481 w 1432289"/>
              <a:gd name="connsiteY10" fmla="*/ 24342 h 1428750"/>
              <a:gd name="connsiteX11" fmla="*/ 628692 w 1432289"/>
              <a:gd name="connsiteY11" fmla="*/ 63569 h 1428750"/>
              <a:gd name="connsiteX12" fmla="*/ 714375 w 1432289"/>
              <a:gd name="connsiteY12" fmla="*/ 0 h 1428750"/>
              <a:gd name="connsiteX13" fmla="*/ 800058 w 1432289"/>
              <a:gd name="connsiteY13" fmla="*/ 63569 h 1428750"/>
              <a:gd name="connsiteX14" fmla="*/ 899269 w 1432289"/>
              <a:gd name="connsiteY14" fmla="*/ 24342 h 1428750"/>
              <a:gd name="connsiteX15" fmla="*/ 965576 w 1432289"/>
              <a:gd name="connsiteY15" fmla="*/ 107917 h 1428750"/>
              <a:gd name="connsiteX16" fmla="*/ 1071563 w 1432289"/>
              <a:gd name="connsiteY16" fmla="*/ 95708 h 1428750"/>
              <a:gd name="connsiteX17" fmla="*/ 1113980 w 1432289"/>
              <a:gd name="connsiteY17" fmla="*/ 193600 h 1428750"/>
              <a:gd name="connsiteX18" fmla="*/ 1219514 w 1432289"/>
              <a:gd name="connsiteY18" fmla="*/ 209236 h 1428750"/>
              <a:gd name="connsiteX19" fmla="*/ 1235150 w 1432289"/>
              <a:gd name="connsiteY19" fmla="*/ 314770 h 1428750"/>
              <a:gd name="connsiteX20" fmla="*/ 1333042 w 1432289"/>
              <a:gd name="connsiteY20" fmla="*/ 357188 h 1428750"/>
              <a:gd name="connsiteX21" fmla="*/ 1320833 w 1432289"/>
              <a:gd name="connsiteY21" fmla="*/ 463174 h 1428750"/>
              <a:gd name="connsiteX22" fmla="*/ 1404408 w 1432289"/>
              <a:gd name="connsiteY22" fmla="*/ 529481 h 1428750"/>
              <a:gd name="connsiteX23" fmla="*/ 1365181 w 1432289"/>
              <a:gd name="connsiteY23" fmla="*/ 628692 h 1428750"/>
              <a:gd name="connsiteX24" fmla="*/ 1428750 w 1432289"/>
              <a:gd name="connsiteY24" fmla="*/ 714375 h 1428750"/>
              <a:gd name="connsiteX25" fmla="*/ 1365181 w 1432289"/>
              <a:gd name="connsiteY25" fmla="*/ 800058 h 1428750"/>
              <a:gd name="connsiteX26" fmla="*/ 1404408 w 1432289"/>
              <a:gd name="connsiteY26" fmla="*/ 899269 h 1428750"/>
              <a:gd name="connsiteX27" fmla="*/ 1320833 w 1432289"/>
              <a:gd name="connsiteY27" fmla="*/ 965576 h 1428750"/>
              <a:gd name="connsiteX28" fmla="*/ 1333042 w 1432289"/>
              <a:gd name="connsiteY28" fmla="*/ 1071563 h 1428750"/>
              <a:gd name="connsiteX29" fmla="*/ 1235150 w 1432289"/>
              <a:gd name="connsiteY29" fmla="*/ 1113980 h 1428750"/>
              <a:gd name="connsiteX30" fmla="*/ 1219514 w 1432289"/>
              <a:gd name="connsiteY30" fmla="*/ 1219514 h 1428750"/>
              <a:gd name="connsiteX31" fmla="*/ 1113980 w 1432289"/>
              <a:gd name="connsiteY31" fmla="*/ 1235150 h 1428750"/>
              <a:gd name="connsiteX32" fmla="*/ 1071563 w 1432289"/>
              <a:gd name="connsiteY32" fmla="*/ 1333042 h 1428750"/>
              <a:gd name="connsiteX33" fmla="*/ 965576 w 1432289"/>
              <a:gd name="connsiteY33" fmla="*/ 1320833 h 1428750"/>
              <a:gd name="connsiteX34" fmla="*/ 899269 w 1432289"/>
              <a:gd name="connsiteY34" fmla="*/ 1404408 h 1428750"/>
              <a:gd name="connsiteX35" fmla="*/ 800058 w 1432289"/>
              <a:gd name="connsiteY35" fmla="*/ 1365181 h 1428750"/>
              <a:gd name="connsiteX36" fmla="*/ 714375 w 1432289"/>
              <a:gd name="connsiteY36" fmla="*/ 1428750 h 1428750"/>
              <a:gd name="connsiteX37" fmla="*/ 628692 w 1432289"/>
              <a:gd name="connsiteY37" fmla="*/ 1365181 h 1428750"/>
              <a:gd name="connsiteX38" fmla="*/ 529481 w 1432289"/>
              <a:gd name="connsiteY38" fmla="*/ 1404408 h 1428750"/>
              <a:gd name="connsiteX39" fmla="*/ 463174 w 1432289"/>
              <a:gd name="connsiteY39" fmla="*/ 1320833 h 1428750"/>
              <a:gd name="connsiteX40" fmla="*/ 357188 w 1432289"/>
              <a:gd name="connsiteY40" fmla="*/ 1333042 h 1428750"/>
              <a:gd name="connsiteX41" fmla="*/ 314770 w 1432289"/>
              <a:gd name="connsiteY41" fmla="*/ 1235150 h 1428750"/>
              <a:gd name="connsiteX42" fmla="*/ 209236 w 1432289"/>
              <a:gd name="connsiteY42" fmla="*/ 1219514 h 1428750"/>
              <a:gd name="connsiteX43" fmla="*/ 193600 w 1432289"/>
              <a:gd name="connsiteY43" fmla="*/ 1113980 h 1428750"/>
              <a:gd name="connsiteX44" fmla="*/ 95708 w 1432289"/>
              <a:gd name="connsiteY44" fmla="*/ 1071563 h 1428750"/>
              <a:gd name="connsiteX45" fmla="*/ 107917 w 1432289"/>
              <a:gd name="connsiteY45" fmla="*/ 965576 h 1428750"/>
              <a:gd name="connsiteX46" fmla="*/ 24342 w 1432289"/>
              <a:gd name="connsiteY46" fmla="*/ 899269 h 1428750"/>
              <a:gd name="connsiteX47" fmla="*/ 63569 w 1432289"/>
              <a:gd name="connsiteY47" fmla="*/ 800058 h 1428750"/>
              <a:gd name="connsiteX48" fmla="*/ 0 w 1432289"/>
              <a:gd name="connsiteY48" fmla="*/ 714375 h 1428750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7914 h 1435828"/>
              <a:gd name="connsiteX1" fmla="*/ 63569 w 1432289"/>
              <a:gd name="connsiteY1" fmla="*/ 632231 h 1435828"/>
              <a:gd name="connsiteX2" fmla="*/ 24342 w 1432289"/>
              <a:gd name="connsiteY2" fmla="*/ 533020 h 1435828"/>
              <a:gd name="connsiteX3" fmla="*/ 107917 w 1432289"/>
              <a:gd name="connsiteY3" fmla="*/ 466713 h 1435828"/>
              <a:gd name="connsiteX4" fmla="*/ 95708 w 1432289"/>
              <a:gd name="connsiteY4" fmla="*/ 360727 h 1435828"/>
              <a:gd name="connsiteX5" fmla="*/ 193600 w 1432289"/>
              <a:gd name="connsiteY5" fmla="*/ 318309 h 1435828"/>
              <a:gd name="connsiteX6" fmla="*/ 209236 w 1432289"/>
              <a:gd name="connsiteY6" fmla="*/ 212775 h 1435828"/>
              <a:gd name="connsiteX7" fmla="*/ 314770 w 1432289"/>
              <a:gd name="connsiteY7" fmla="*/ 197139 h 1435828"/>
              <a:gd name="connsiteX8" fmla="*/ 357188 w 1432289"/>
              <a:gd name="connsiteY8" fmla="*/ 99247 h 1435828"/>
              <a:gd name="connsiteX9" fmla="*/ 463174 w 1432289"/>
              <a:gd name="connsiteY9" fmla="*/ 111456 h 1435828"/>
              <a:gd name="connsiteX10" fmla="*/ 529481 w 1432289"/>
              <a:gd name="connsiteY10" fmla="*/ 27881 h 1435828"/>
              <a:gd name="connsiteX11" fmla="*/ 628692 w 1432289"/>
              <a:gd name="connsiteY11" fmla="*/ 67108 h 1435828"/>
              <a:gd name="connsiteX12" fmla="*/ 714375 w 1432289"/>
              <a:gd name="connsiteY12" fmla="*/ 3539 h 1435828"/>
              <a:gd name="connsiteX13" fmla="*/ 800058 w 1432289"/>
              <a:gd name="connsiteY13" fmla="*/ 67108 h 1435828"/>
              <a:gd name="connsiteX14" fmla="*/ 899269 w 1432289"/>
              <a:gd name="connsiteY14" fmla="*/ 27881 h 1435828"/>
              <a:gd name="connsiteX15" fmla="*/ 965576 w 1432289"/>
              <a:gd name="connsiteY15" fmla="*/ 111456 h 1435828"/>
              <a:gd name="connsiteX16" fmla="*/ 1071563 w 1432289"/>
              <a:gd name="connsiteY16" fmla="*/ 99247 h 1435828"/>
              <a:gd name="connsiteX17" fmla="*/ 1113980 w 1432289"/>
              <a:gd name="connsiteY17" fmla="*/ 197139 h 1435828"/>
              <a:gd name="connsiteX18" fmla="*/ 1219514 w 1432289"/>
              <a:gd name="connsiteY18" fmla="*/ 212775 h 1435828"/>
              <a:gd name="connsiteX19" fmla="*/ 1235150 w 1432289"/>
              <a:gd name="connsiteY19" fmla="*/ 318309 h 1435828"/>
              <a:gd name="connsiteX20" fmla="*/ 1333042 w 1432289"/>
              <a:gd name="connsiteY20" fmla="*/ 360727 h 1435828"/>
              <a:gd name="connsiteX21" fmla="*/ 1320833 w 1432289"/>
              <a:gd name="connsiteY21" fmla="*/ 466713 h 1435828"/>
              <a:gd name="connsiteX22" fmla="*/ 1404408 w 1432289"/>
              <a:gd name="connsiteY22" fmla="*/ 533020 h 1435828"/>
              <a:gd name="connsiteX23" fmla="*/ 1365181 w 1432289"/>
              <a:gd name="connsiteY23" fmla="*/ 632231 h 1435828"/>
              <a:gd name="connsiteX24" fmla="*/ 1428750 w 1432289"/>
              <a:gd name="connsiteY24" fmla="*/ 717914 h 1435828"/>
              <a:gd name="connsiteX25" fmla="*/ 1365181 w 1432289"/>
              <a:gd name="connsiteY25" fmla="*/ 803597 h 1435828"/>
              <a:gd name="connsiteX26" fmla="*/ 1404408 w 1432289"/>
              <a:gd name="connsiteY26" fmla="*/ 902808 h 1435828"/>
              <a:gd name="connsiteX27" fmla="*/ 1320833 w 1432289"/>
              <a:gd name="connsiteY27" fmla="*/ 969115 h 1435828"/>
              <a:gd name="connsiteX28" fmla="*/ 1333042 w 1432289"/>
              <a:gd name="connsiteY28" fmla="*/ 1075102 h 1435828"/>
              <a:gd name="connsiteX29" fmla="*/ 1235150 w 1432289"/>
              <a:gd name="connsiteY29" fmla="*/ 1117519 h 1435828"/>
              <a:gd name="connsiteX30" fmla="*/ 1219514 w 1432289"/>
              <a:gd name="connsiteY30" fmla="*/ 1223053 h 1435828"/>
              <a:gd name="connsiteX31" fmla="*/ 1113980 w 1432289"/>
              <a:gd name="connsiteY31" fmla="*/ 1238689 h 1435828"/>
              <a:gd name="connsiteX32" fmla="*/ 1071563 w 1432289"/>
              <a:gd name="connsiteY32" fmla="*/ 1336581 h 1435828"/>
              <a:gd name="connsiteX33" fmla="*/ 965576 w 1432289"/>
              <a:gd name="connsiteY33" fmla="*/ 1324372 h 1435828"/>
              <a:gd name="connsiteX34" fmla="*/ 899269 w 1432289"/>
              <a:gd name="connsiteY34" fmla="*/ 1407947 h 1435828"/>
              <a:gd name="connsiteX35" fmla="*/ 800058 w 1432289"/>
              <a:gd name="connsiteY35" fmla="*/ 1368720 h 1435828"/>
              <a:gd name="connsiteX36" fmla="*/ 714375 w 1432289"/>
              <a:gd name="connsiteY36" fmla="*/ 1432289 h 1435828"/>
              <a:gd name="connsiteX37" fmla="*/ 628692 w 1432289"/>
              <a:gd name="connsiteY37" fmla="*/ 1368720 h 1435828"/>
              <a:gd name="connsiteX38" fmla="*/ 529481 w 1432289"/>
              <a:gd name="connsiteY38" fmla="*/ 1407947 h 1435828"/>
              <a:gd name="connsiteX39" fmla="*/ 463174 w 1432289"/>
              <a:gd name="connsiteY39" fmla="*/ 1324372 h 1435828"/>
              <a:gd name="connsiteX40" fmla="*/ 357188 w 1432289"/>
              <a:gd name="connsiteY40" fmla="*/ 1336581 h 1435828"/>
              <a:gd name="connsiteX41" fmla="*/ 314770 w 1432289"/>
              <a:gd name="connsiteY41" fmla="*/ 1238689 h 1435828"/>
              <a:gd name="connsiteX42" fmla="*/ 209236 w 1432289"/>
              <a:gd name="connsiteY42" fmla="*/ 1223053 h 1435828"/>
              <a:gd name="connsiteX43" fmla="*/ 193600 w 1432289"/>
              <a:gd name="connsiteY43" fmla="*/ 1117519 h 1435828"/>
              <a:gd name="connsiteX44" fmla="*/ 95708 w 1432289"/>
              <a:gd name="connsiteY44" fmla="*/ 1075102 h 1435828"/>
              <a:gd name="connsiteX45" fmla="*/ 107917 w 1432289"/>
              <a:gd name="connsiteY45" fmla="*/ 969115 h 1435828"/>
              <a:gd name="connsiteX46" fmla="*/ 24342 w 1432289"/>
              <a:gd name="connsiteY46" fmla="*/ 902808 h 1435828"/>
              <a:gd name="connsiteX47" fmla="*/ 63569 w 1432289"/>
              <a:gd name="connsiteY47" fmla="*/ 803597 h 1435828"/>
              <a:gd name="connsiteX48" fmla="*/ 0 w 1432289"/>
              <a:gd name="connsiteY48" fmla="*/ 717914 h 1435828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  <a:gd name="connsiteX0" fmla="*/ 0 w 1432289"/>
              <a:gd name="connsiteY0" fmla="*/ 714375 h 1432289"/>
              <a:gd name="connsiteX1" fmla="*/ 63569 w 1432289"/>
              <a:gd name="connsiteY1" fmla="*/ 628692 h 1432289"/>
              <a:gd name="connsiteX2" fmla="*/ 24342 w 1432289"/>
              <a:gd name="connsiteY2" fmla="*/ 529481 h 1432289"/>
              <a:gd name="connsiteX3" fmla="*/ 107917 w 1432289"/>
              <a:gd name="connsiteY3" fmla="*/ 463174 h 1432289"/>
              <a:gd name="connsiteX4" fmla="*/ 95708 w 1432289"/>
              <a:gd name="connsiteY4" fmla="*/ 357188 h 1432289"/>
              <a:gd name="connsiteX5" fmla="*/ 193600 w 1432289"/>
              <a:gd name="connsiteY5" fmla="*/ 314770 h 1432289"/>
              <a:gd name="connsiteX6" fmla="*/ 209236 w 1432289"/>
              <a:gd name="connsiteY6" fmla="*/ 209236 h 1432289"/>
              <a:gd name="connsiteX7" fmla="*/ 314770 w 1432289"/>
              <a:gd name="connsiteY7" fmla="*/ 193600 h 1432289"/>
              <a:gd name="connsiteX8" fmla="*/ 357188 w 1432289"/>
              <a:gd name="connsiteY8" fmla="*/ 95708 h 1432289"/>
              <a:gd name="connsiteX9" fmla="*/ 463174 w 1432289"/>
              <a:gd name="connsiteY9" fmla="*/ 107917 h 1432289"/>
              <a:gd name="connsiteX10" fmla="*/ 529481 w 1432289"/>
              <a:gd name="connsiteY10" fmla="*/ 24342 h 1432289"/>
              <a:gd name="connsiteX11" fmla="*/ 628692 w 1432289"/>
              <a:gd name="connsiteY11" fmla="*/ 63569 h 1432289"/>
              <a:gd name="connsiteX12" fmla="*/ 714375 w 1432289"/>
              <a:gd name="connsiteY12" fmla="*/ 0 h 1432289"/>
              <a:gd name="connsiteX13" fmla="*/ 800058 w 1432289"/>
              <a:gd name="connsiteY13" fmla="*/ 63569 h 1432289"/>
              <a:gd name="connsiteX14" fmla="*/ 899269 w 1432289"/>
              <a:gd name="connsiteY14" fmla="*/ 24342 h 1432289"/>
              <a:gd name="connsiteX15" fmla="*/ 965576 w 1432289"/>
              <a:gd name="connsiteY15" fmla="*/ 107917 h 1432289"/>
              <a:gd name="connsiteX16" fmla="*/ 1071563 w 1432289"/>
              <a:gd name="connsiteY16" fmla="*/ 95708 h 1432289"/>
              <a:gd name="connsiteX17" fmla="*/ 1113980 w 1432289"/>
              <a:gd name="connsiteY17" fmla="*/ 193600 h 1432289"/>
              <a:gd name="connsiteX18" fmla="*/ 1219514 w 1432289"/>
              <a:gd name="connsiteY18" fmla="*/ 209236 h 1432289"/>
              <a:gd name="connsiteX19" fmla="*/ 1235150 w 1432289"/>
              <a:gd name="connsiteY19" fmla="*/ 314770 h 1432289"/>
              <a:gd name="connsiteX20" fmla="*/ 1333042 w 1432289"/>
              <a:gd name="connsiteY20" fmla="*/ 357188 h 1432289"/>
              <a:gd name="connsiteX21" fmla="*/ 1320833 w 1432289"/>
              <a:gd name="connsiteY21" fmla="*/ 463174 h 1432289"/>
              <a:gd name="connsiteX22" fmla="*/ 1404408 w 1432289"/>
              <a:gd name="connsiteY22" fmla="*/ 529481 h 1432289"/>
              <a:gd name="connsiteX23" fmla="*/ 1365181 w 1432289"/>
              <a:gd name="connsiteY23" fmla="*/ 628692 h 1432289"/>
              <a:gd name="connsiteX24" fmla="*/ 1428750 w 1432289"/>
              <a:gd name="connsiteY24" fmla="*/ 714375 h 1432289"/>
              <a:gd name="connsiteX25" fmla="*/ 1365181 w 1432289"/>
              <a:gd name="connsiteY25" fmla="*/ 800058 h 1432289"/>
              <a:gd name="connsiteX26" fmla="*/ 1404408 w 1432289"/>
              <a:gd name="connsiteY26" fmla="*/ 899269 h 1432289"/>
              <a:gd name="connsiteX27" fmla="*/ 1320833 w 1432289"/>
              <a:gd name="connsiteY27" fmla="*/ 965576 h 1432289"/>
              <a:gd name="connsiteX28" fmla="*/ 1333042 w 1432289"/>
              <a:gd name="connsiteY28" fmla="*/ 1071563 h 1432289"/>
              <a:gd name="connsiteX29" fmla="*/ 1235150 w 1432289"/>
              <a:gd name="connsiteY29" fmla="*/ 1113980 h 1432289"/>
              <a:gd name="connsiteX30" fmla="*/ 1219514 w 1432289"/>
              <a:gd name="connsiteY30" fmla="*/ 1219514 h 1432289"/>
              <a:gd name="connsiteX31" fmla="*/ 1113980 w 1432289"/>
              <a:gd name="connsiteY31" fmla="*/ 1235150 h 1432289"/>
              <a:gd name="connsiteX32" fmla="*/ 1071563 w 1432289"/>
              <a:gd name="connsiteY32" fmla="*/ 1333042 h 1432289"/>
              <a:gd name="connsiteX33" fmla="*/ 965576 w 1432289"/>
              <a:gd name="connsiteY33" fmla="*/ 1320833 h 1432289"/>
              <a:gd name="connsiteX34" fmla="*/ 899269 w 1432289"/>
              <a:gd name="connsiteY34" fmla="*/ 1404408 h 1432289"/>
              <a:gd name="connsiteX35" fmla="*/ 800058 w 1432289"/>
              <a:gd name="connsiteY35" fmla="*/ 1365181 h 1432289"/>
              <a:gd name="connsiteX36" fmla="*/ 714375 w 1432289"/>
              <a:gd name="connsiteY36" fmla="*/ 1428750 h 1432289"/>
              <a:gd name="connsiteX37" fmla="*/ 628692 w 1432289"/>
              <a:gd name="connsiteY37" fmla="*/ 1365181 h 1432289"/>
              <a:gd name="connsiteX38" fmla="*/ 529481 w 1432289"/>
              <a:gd name="connsiteY38" fmla="*/ 1404408 h 1432289"/>
              <a:gd name="connsiteX39" fmla="*/ 463174 w 1432289"/>
              <a:gd name="connsiteY39" fmla="*/ 1320833 h 1432289"/>
              <a:gd name="connsiteX40" fmla="*/ 357188 w 1432289"/>
              <a:gd name="connsiteY40" fmla="*/ 1333042 h 1432289"/>
              <a:gd name="connsiteX41" fmla="*/ 314770 w 1432289"/>
              <a:gd name="connsiteY41" fmla="*/ 1235150 h 1432289"/>
              <a:gd name="connsiteX42" fmla="*/ 209236 w 1432289"/>
              <a:gd name="connsiteY42" fmla="*/ 1219514 h 1432289"/>
              <a:gd name="connsiteX43" fmla="*/ 193600 w 1432289"/>
              <a:gd name="connsiteY43" fmla="*/ 1113980 h 1432289"/>
              <a:gd name="connsiteX44" fmla="*/ 95708 w 1432289"/>
              <a:gd name="connsiteY44" fmla="*/ 1071563 h 1432289"/>
              <a:gd name="connsiteX45" fmla="*/ 107917 w 1432289"/>
              <a:gd name="connsiteY45" fmla="*/ 965576 h 1432289"/>
              <a:gd name="connsiteX46" fmla="*/ 24342 w 1432289"/>
              <a:gd name="connsiteY46" fmla="*/ 899269 h 1432289"/>
              <a:gd name="connsiteX47" fmla="*/ 63569 w 1432289"/>
              <a:gd name="connsiteY47" fmla="*/ 800058 h 1432289"/>
              <a:gd name="connsiteX48" fmla="*/ 0 w 1432289"/>
              <a:gd name="connsiteY48" fmla="*/ 714375 h 1432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1432289" h="1432289">
                <a:moveTo>
                  <a:pt x="0" y="714375"/>
                </a:moveTo>
                <a:cubicBezTo>
                  <a:pt x="0" y="685814"/>
                  <a:pt x="76645" y="661762"/>
                  <a:pt x="63569" y="628692"/>
                </a:cubicBezTo>
                <a:lnTo>
                  <a:pt x="24342" y="529481"/>
                </a:lnTo>
                <a:cubicBezTo>
                  <a:pt x="31733" y="501895"/>
                  <a:pt x="111987" y="498503"/>
                  <a:pt x="107917" y="463174"/>
                </a:cubicBezTo>
                <a:lnTo>
                  <a:pt x="95708" y="357188"/>
                </a:lnTo>
                <a:cubicBezTo>
                  <a:pt x="109988" y="332454"/>
                  <a:pt x="188388" y="349948"/>
                  <a:pt x="193600" y="314770"/>
                </a:cubicBezTo>
                <a:lnTo>
                  <a:pt x="209236" y="209236"/>
                </a:lnTo>
                <a:cubicBezTo>
                  <a:pt x="229431" y="189041"/>
                  <a:pt x="300631" y="226231"/>
                  <a:pt x="314770" y="193600"/>
                </a:cubicBezTo>
                <a:lnTo>
                  <a:pt x="357188" y="95708"/>
                </a:lnTo>
                <a:cubicBezTo>
                  <a:pt x="381922" y="81428"/>
                  <a:pt x="441072" y="135775"/>
                  <a:pt x="463174" y="107917"/>
                </a:cubicBezTo>
                <a:lnTo>
                  <a:pt x="529481" y="24342"/>
                </a:lnTo>
                <a:cubicBezTo>
                  <a:pt x="557067" y="16951"/>
                  <a:pt x="600131" y="84759"/>
                  <a:pt x="628692" y="63569"/>
                </a:cubicBezTo>
                <a:lnTo>
                  <a:pt x="714375" y="0"/>
                </a:lnTo>
                <a:cubicBezTo>
                  <a:pt x="742936" y="0"/>
                  <a:pt x="769242" y="59512"/>
                  <a:pt x="800058" y="63569"/>
                </a:cubicBezTo>
                <a:cubicBezTo>
                  <a:pt x="830874" y="67626"/>
                  <a:pt x="877167" y="-3516"/>
                  <a:pt x="899269" y="24342"/>
                </a:cubicBezTo>
                <a:lnTo>
                  <a:pt x="965576" y="107917"/>
                </a:lnTo>
                <a:cubicBezTo>
                  <a:pt x="994292" y="119811"/>
                  <a:pt x="1057424" y="63077"/>
                  <a:pt x="1071563" y="95708"/>
                </a:cubicBezTo>
                <a:lnTo>
                  <a:pt x="1113980" y="193600"/>
                </a:lnTo>
                <a:cubicBezTo>
                  <a:pt x="1138638" y="212521"/>
                  <a:pt x="1214302" y="174058"/>
                  <a:pt x="1219514" y="209236"/>
                </a:cubicBezTo>
                <a:lnTo>
                  <a:pt x="1235150" y="314770"/>
                </a:lnTo>
                <a:cubicBezTo>
                  <a:pt x="1254071" y="339429"/>
                  <a:pt x="1337112" y="321859"/>
                  <a:pt x="1333042" y="357188"/>
                </a:cubicBezTo>
                <a:lnTo>
                  <a:pt x="1320833" y="463174"/>
                </a:lnTo>
                <a:cubicBezTo>
                  <a:pt x="1332727" y="491890"/>
                  <a:pt x="1417484" y="496411"/>
                  <a:pt x="1404408" y="529481"/>
                </a:cubicBezTo>
                <a:lnTo>
                  <a:pt x="1365181" y="628692"/>
                </a:lnTo>
                <a:cubicBezTo>
                  <a:pt x="1369238" y="659508"/>
                  <a:pt x="1449940" y="685814"/>
                  <a:pt x="1428750" y="714375"/>
                </a:cubicBezTo>
                <a:lnTo>
                  <a:pt x="1365181" y="800058"/>
                </a:lnTo>
                <a:cubicBezTo>
                  <a:pt x="1361124" y="830874"/>
                  <a:pt x="1432266" y="877167"/>
                  <a:pt x="1404408" y="899269"/>
                </a:cubicBezTo>
                <a:lnTo>
                  <a:pt x="1320833" y="965576"/>
                </a:lnTo>
                <a:cubicBezTo>
                  <a:pt x="1308939" y="994292"/>
                  <a:pt x="1365673" y="1057424"/>
                  <a:pt x="1333042" y="1071563"/>
                </a:cubicBezTo>
                <a:lnTo>
                  <a:pt x="1235150" y="1113980"/>
                </a:lnTo>
                <a:cubicBezTo>
                  <a:pt x="1216229" y="1138638"/>
                  <a:pt x="1254692" y="1214302"/>
                  <a:pt x="1219514" y="1219514"/>
                </a:cubicBezTo>
                <a:lnTo>
                  <a:pt x="1113980" y="1235150"/>
                </a:lnTo>
                <a:cubicBezTo>
                  <a:pt x="1089322" y="1254071"/>
                  <a:pt x="1106892" y="1337112"/>
                  <a:pt x="1071563" y="1333042"/>
                </a:cubicBezTo>
                <a:lnTo>
                  <a:pt x="965576" y="1320833"/>
                </a:lnTo>
                <a:cubicBezTo>
                  <a:pt x="936860" y="1332727"/>
                  <a:pt x="932339" y="1417484"/>
                  <a:pt x="899269" y="1404408"/>
                </a:cubicBezTo>
                <a:lnTo>
                  <a:pt x="800058" y="1365181"/>
                </a:lnTo>
                <a:cubicBezTo>
                  <a:pt x="769242" y="1369238"/>
                  <a:pt x="742936" y="1449940"/>
                  <a:pt x="714375" y="1428750"/>
                </a:cubicBezTo>
                <a:lnTo>
                  <a:pt x="628692" y="1365181"/>
                </a:lnTo>
                <a:cubicBezTo>
                  <a:pt x="597876" y="1361124"/>
                  <a:pt x="551583" y="1432266"/>
                  <a:pt x="529481" y="1404408"/>
                </a:cubicBezTo>
                <a:lnTo>
                  <a:pt x="463174" y="1320833"/>
                </a:lnTo>
                <a:cubicBezTo>
                  <a:pt x="434459" y="1308939"/>
                  <a:pt x="371327" y="1365673"/>
                  <a:pt x="357188" y="1333042"/>
                </a:cubicBezTo>
                <a:lnTo>
                  <a:pt x="314770" y="1235150"/>
                </a:lnTo>
                <a:cubicBezTo>
                  <a:pt x="290111" y="1216229"/>
                  <a:pt x="214448" y="1254692"/>
                  <a:pt x="209236" y="1219514"/>
                </a:cubicBezTo>
                <a:lnTo>
                  <a:pt x="193600" y="1113980"/>
                </a:lnTo>
                <a:cubicBezTo>
                  <a:pt x="174679" y="1089322"/>
                  <a:pt x="91638" y="1106892"/>
                  <a:pt x="95708" y="1071563"/>
                </a:cubicBezTo>
                <a:lnTo>
                  <a:pt x="107917" y="965576"/>
                </a:lnTo>
                <a:cubicBezTo>
                  <a:pt x="96023" y="936860"/>
                  <a:pt x="11266" y="932339"/>
                  <a:pt x="24342" y="899269"/>
                </a:cubicBezTo>
                <a:lnTo>
                  <a:pt x="63569" y="800058"/>
                </a:lnTo>
                <a:cubicBezTo>
                  <a:pt x="59512" y="769242"/>
                  <a:pt x="0" y="742936"/>
                  <a:pt x="0" y="714375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8" name="星 16 777"/>
          <p:cNvSpPr/>
          <p:nvPr/>
        </p:nvSpPr>
        <p:spPr>
          <a:xfrm>
            <a:off x="6033120" y="830804"/>
            <a:ext cx="1605245" cy="1605245"/>
          </a:xfrm>
          <a:prstGeom prst="star16">
            <a:avLst>
              <a:gd name="adj" fmla="val 45944"/>
            </a:avLst>
          </a:pr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40368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0" name="星 8 59"/>
          <p:cNvSpPr/>
          <p:nvPr/>
        </p:nvSpPr>
        <p:spPr>
          <a:xfrm>
            <a:off x="456714" y="2753925"/>
            <a:ext cx="1550953" cy="1564046"/>
          </a:xfrm>
          <a:custGeom>
            <a:avLst/>
            <a:gdLst/>
            <a:ahLst/>
            <a:cxnLst/>
            <a:rect l="l" t="t" r="r" b="b"/>
            <a:pathLst>
              <a:path w="1409700" h="1421601">
                <a:moveTo>
                  <a:pt x="704850" y="0"/>
                </a:moveTo>
                <a:cubicBezTo>
                  <a:pt x="745079" y="0"/>
                  <a:pt x="776552" y="65100"/>
                  <a:pt x="814665" y="120625"/>
                </a:cubicBezTo>
                <a:lnTo>
                  <a:pt x="978407" y="57203"/>
                </a:lnTo>
                <a:cubicBezTo>
                  <a:pt x="1014056" y="71840"/>
                  <a:pt x="1019582" y="138686"/>
                  <a:pt x="1033356" y="201982"/>
                </a:cubicBezTo>
                <a:lnTo>
                  <a:pt x="1203254" y="206446"/>
                </a:lnTo>
                <a:cubicBezTo>
                  <a:pt x="1231044" y="234236"/>
                  <a:pt x="1208993" y="300049"/>
                  <a:pt x="1196504" y="364811"/>
                </a:cubicBezTo>
                <a:lnTo>
                  <a:pt x="1361051" y="437479"/>
                </a:lnTo>
                <a:cubicBezTo>
                  <a:pt x="1376322" y="474025"/>
                  <a:pt x="1330095" y="527069"/>
                  <a:pt x="1293808" y="582705"/>
                </a:cubicBezTo>
                <a:lnTo>
                  <a:pt x="1409700" y="704850"/>
                </a:lnTo>
                <a:cubicBezTo>
                  <a:pt x="1409700" y="743028"/>
                  <a:pt x="1351069" y="773319"/>
                  <a:pt x="1297635" y="808896"/>
                </a:cubicBezTo>
                <a:lnTo>
                  <a:pt x="1362726" y="976945"/>
                </a:lnTo>
                <a:cubicBezTo>
                  <a:pt x="1347289" y="1014545"/>
                  <a:pt x="1273771" y="1018635"/>
                  <a:pt x="1207687" y="1034554"/>
                </a:cubicBezTo>
                <a:lnTo>
                  <a:pt x="1203254" y="1203254"/>
                </a:lnTo>
                <a:cubicBezTo>
                  <a:pt x="1175211" y="1231297"/>
                  <a:pt x="1112704" y="1218860"/>
                  <a:pt x="1048608" y="1209784"/>
                </a:cubicBezTo>
                <a:lnTo>
                  <a:pt x="982451" y="1359589"/>
                </a:lnTo>
                <a:cubicBezTo>
                  <a:pt x="944847" y="1375302"/>
                  <a:pt x="889812" y="1337647"/>
                  <a:pt x="832243" y="1304249"/>
                </a:cubicBezTo>
                <a:cubicBezTo>
                  <a:pt x="787941" y="1374732"/>
                  <a:pt x="749036" y="1451625"/>
                  <a:pt x="704850" y="1409700"/>
                </a:cubicBezTo>
                <a:lnTo>
                  <a:pt x="601512" y="1311653"/>
                </a:lnTo>
                <a:cubicBezTo>
                  <a:pt x="533534" y="1360126"/>
                  <a:pt x="468013" y="1417002"/>
                  <a:pt x="442985" y="1361265"/>
                </a:cubicBezTo>
                <a:lnTo>
                  <a:pt x="378264" y="1217140"/>
                </a:lnTo>
                <a:cubicBezTo>
                  <a:pt x="294829" y="1235621"/>
                  <a:pt x="208093" y="1265940"/>
                  <a:pt x="206446" y="1203254"/>
                </a:cubicBezTo>
                <a:lnTo>
                  <a:pt x="202608" y="1057184"/>
                </a:lnTo>
                <a:cubicBezTo>
                  <a:pt x="121777" y="1043950"/>
                  <a:pt x="39058" y="1036965"/>
                  <a:pt x="60340" y="980989"/>
                </a:cubicBezTo>
                <a:lnTo>
                  <a:pt x="118066" y="829160"/>
                </a:lnTo>
                <a:cubicBezTo>
                  <a:pt x="62608" y="786035"/>
                  <a:pt x="0" y="747956"/>
                  <a:pt x="0" y="704850"/>
                </a:cubicBezTo>
                <a:cubicBezTo>
                  <a:pt x="0" y="665242"/>
                  <a:pt x="63105" y="634123"/>
                  <a:pt x="118037" y="596779"/>
                </a:cubicBezTo>
                <a:cubicBezTo>
                  <a:pt x="83605" y="537457"/>
                  <a:pt x="42703" y="480399"/>
                  <a:pt x="58665" y="441523"/>
                </a:cubicBezTo>
                <a:cubicBezTo>
                  <a:pt x="73166" y="406204"/>
                  <a:pt x="138914" y="400452"/>
                  <a:pt x="201701" y="387026"/>
                </a:cubicBezTo>
                <a:lnTo>
                  <a:pt x="206446" y="206446"/>
                </a:lnTo>
                <a:cubicBezTo>
                  <a:pt x="235025" y="177867"/>
                  <a:pt x="303818" y="202000"/>
                  <a:pt x="370317" y="214268"/>
                </a:cubicBezTo>
                <a:lnTo>
                  <a:pt x="438940" y="58878"/>
                </a:lnTo>
                <a:cubicBezTo>
                  <a:pt x="473901" y="44270"/>
                  <a:pt x="523961" y="85940"/>
                  <a:pt x="576937" y="121365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1" name="星 10 60"/>
          <p:cNvSpPr/>
          <p:nvPr/>
        </p:nvSpPr>
        <p:spPr>
          <a:xfrm>
            <a:off x="2298603" y="2753925"/>
            <a:ext cx="1644281" cy="1571912"/>
          </a:xfrm>
          <a:custGeom>
            <a:avLst/>
            <a:gdLst/>
            <a:ahLst/>
            <a:cxnLst/>
            <a:rect l="l" t="t" r="r" b="b"/>
            <a:pathLst>
              <a:path w="1494528" h="1428750">
                <a:moveTo>
                  <a:pt x="743678" y="0"/>
                </a:moveTo>
                <a:cubicBezTo>
                  <a:pt x="773614" y="0"/>
                  <a:pt x="800336" y="28223"/>
                  <a:pt x="827891" y="59302"/>
                </a:cubicBezTo>
                <a:cubicBezTo>
                  <a:pt x="865409" y="38023"/>
                  <a:pt x="901356" y="20027"/>
                  <a:pt x="932158" y="28280"/>
                </a:cubicBezTo>
                <a:cubicBezTo>
                  <a:pt x="968827" y="38105"/>
                  <a:pt x="988757" y="90434"/>
                  <a:pt x="1015201" y="136427"/>
                </a:cubicBezTo>
                <a:lnTo>
                  <a:pt x="1185189" y="136431"/>
                </a:lnTo>
                <a:cubicBezTo>
                  <a:pt x="1212355" y="155203"/>
                  <a:pt x="1214302" y="200442"/>
                  <a:pt x="1218622" y="246279"/>
                </a:cubicBezTo>
                <a:lnTo>
                  <a:pt x="1323314" y="274334"/>
                </a:lnTo>
                <a:cubicBezTo>
                  <a:pt x="1346738" y="301900"/>
                  <a:pt x="1332705" y="352317"/>
                  <a:pt x="1325805" y="402232"/>
                </a:cubicBezTo>
                <a:lnTo>
                  <a:pt x="1458054" y="493619"/>
                </a:lnTo>
                <a:cubicBezTo>
                  <a:pt x="1468323" y="523676"/>
                  <a:pt x="1442590" y="560898"/>
                  <a:pt x="1417904" y="599907"/>
                </a:cubicBezTo>
                <a:lnTo>
                  <a:pt x="1494434" y="689973"/>
                </a:lnTo>
                <a:cubicBezTo>
                  <a:pt x="1496942" y="727121"/>
                  <a:pt x="1449119" y="760976"/>
                  <a:pt x="1411721" y="799501"/>
                </a:cubicBezTo>
                <a:lnTo>
                  <a:pt x="1458054" y="935131"/>
                </a:lnTo>
                <a:cubicBezTo>
                  <a:pt x="1448732" y="962419"/>
                  <a:pt x="1411753" y="977898"/>
                  <a:pt x="1371856" y="993361"/>
                </a:cubicBezTo>
                <a:lnTo>
                  <a:pt x="1380162" y="1116441"/>
                </a:lnTo>
                <a:cubicBezTo>
                  <a:pt x="1357587" y="1150085"/>
                  <a:pt x="1288311" y="1147079"/>
                  <a:pt x="1230570" y="1159495"/>
                </a:cubicBezTo>
                <a:lnTo>
                  <a:pt x="1185189" y="1292319"/>
                </a:lnTo>
                <a:cubicBezTo>
                  <a:pt x="1162767" y="1307812"/>
                  <a:pt x="1127623" y="1302195"/>
                  <a:pt x="1089692" y="1293161"/>
                </a:cubicBezTo>
                <a:lnTo>
                  <a:pt x="1024148" y="1390836"/>
                </a:lnTo>
                <a:cubicBezTo>
                  <a:pt x="984351" y="1405041"/>
                  <a:pt x="928146" y="1362311"/>
                  <a:pt x="872330" y="1339861"/>
                </a:cubicBezTo>
                <a:lnTo>
                  <a:pt x="743678" y="1428750"/>
                </a:lnTo>
                <a:cubicBezTo>
                  <a:pt x="714801" y="1428750"/>
                  <a:pt x="688914" y="1402489"/>
                  <a:pt x="662535" y="1372597"/>
                </a:cubicBezTo>
                <a:lnTo>
                  <a:pt x="562370" y="1408346"/>
                </a:lnTo>
                <a:cubicBezTo>
                  <a:pt x="523570" y="1397950"/>
                  <a:pt x="503511" y="1339968"/>
                  <a:pt x="474586" y="1292323"/>
                </a:cubicBezTo>
                <a:lnTo>
                  <a:pt x="302167" y="1292319"/>
                </a:lnTo>
                <a:cubicBezTo>
                  <a:pt x="276230" y="1274397"/>
                  <a:pt x="273282" y="1232347"/>
                  <a:pt x="269605" y="1188659"/>
                </a:cubicBezTo>
                <a:lnTo>
                  <a:pt x="171214" y="1162293"/>
                </a:lnTo>
                <a:cubicBezTo>
                  <a:pt x="147365" y="1134226"/>
                  <a:pt x="162344" y="1082472"/>
                  <a:pt x="169008" y="1031671"/>
                </a:cubicBezTo>
                <a:lnTo>
                  <a:pt x="29302" y="935131"/>
                </a:lnTo>
                <a:cubicBezTo>
                  <a:pt x="19005" y="904989"/>
                  <a:pt x="44911" y="867642"/>
                  <a:pt x="69639" y="828500"/>
                </a:cubicBezTo>
                <a:lnTo>
                  <a:pt x="94" y="746653"/>
                </a:lnTo>
                <a:cubicBezTo>
                  <a:pt x="-2340" y="710608"/>
                  <a:pt x="42613" y="677664"/>
                  <a:pt x="79510" y="640590"/>
                </a:cubicBezTo>
                <a:lnTo>
                  <a:pt x="29302" y="493619"/>
                </a:lnTo>
                <a:cubicBezTo>
                  <a:pt x="15709" y="453830"/>
                  <a:pt x="67194" y="438693"/>
                  <a:pt x="121174" y="421065"/>
                </a:cubicBezTo>
                <a:lnTo>
                  <a:pt x="114366" y="320185"/>
                </a:lnTo>
                <a:cubicBezTo>
                  <a:pt x="110961" y="269736"/>
                  <a:pt x="189236" y="278081"/>
                  <a:pt x="256200" y="270969"/>
                </a:cubicBezTo>
                <a:lnTo>
                  <a:pt x="302167" y="136431"/>
                </a:lnTo>
                <a:cubicBezTo>
                  <a:pt x="328159" y="118471"/>
                  <a:pt x="369397" y="123462"/>
                  <a:pt x="413334" y="130802"/>
                </a:cubicBezTo>
                <a:lnTo>
                  <a:pt x="470380" y="45791"/>
                </a:lnTo>
                <a:cubicBezTo>
                  <a:pt x="509786" y="31725"/>
                  <a:pt x="564600" y="63461"/>
                  <a:pt x="619509" y="86208"/>
                </a:cubicBezTo>
                <a:cubicBezTo>
                  <a:pt x="662160" y="47110"/>
                  <a:pt x="701310" y="0"/>
                  <a:pt x="743678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2" name="星 12 61"/>
          <p:cNvSpPr/>
          <p:nvPr/>
        </p:nvSpPr>
        <p:spPr>
          <a:xfrm>
            <a:off x="4181738" y="2753924"/>
            <a:ext cx="1557750" cy="1550953"/>
          </a:xfrm>
          <a:custGeom>
            <a:avLst/>
            <a:gdLst/>
            <a:ahLst/>
            <a:cxnLst/>
            <a:rect l="l" t="t" r="r" b="b"/>
            <a:pathLst>
              <a:path w="1415878" h="1409700">
                <a:moveTo>
                  <a:pt x="711028" y="0"/>
                </a:moveTo>
                <a:cubicBezTo>
                  <a:pt x="737406" y="0"/>
                  <a:pt x="762109" y="26804"/>
                  <a:pt x="787706" y="55319"/>
                </a:cubicBezTo>
                <a:lnTo>
                  <a:pt x="861355" y="20040"/>
                </a:lnTo>
                <a:cubicBezTo>
                  <a:pt x="893155" y="26812"/>
                  <a:pt x="913984" y="72881"/>
                  <a:pt x="938888" y="112960"/>
                </a:cubicBezTo>
                <a:cubicBezTo>
                  <a:pt x="985699" y="99931"/>
                  <a:pt x="1034305" y="77603"/>
                  <a:pt x="1063453" y="94432"/>
                </a:cubicBezTo>
                <a:cubicBezTo>
                  <a:pt x="1083989" y="106288"/>
                  <a:pt x="1088823" y="139925"/>
                  <a:pt x="1093369" y="175498"/>
                </a:cubicBezTo>
                <a:cubicBezTo>
                  <a:pt x="1131112" y="171467"/>
                  <a:pt x="1166954" y="168299"/>
                  <a:pt x="1186382" y="185805"/>
                </a:cubicBezTo>
                <a:cubicBezTo>
                  <a:pt x="1208977" y="206164"/>
                  <a:pt x="1198843" y="256189"/>
                  <a:pt x="1198512" y="301797"/>
                </a:cubicBezTo>
                <a:lnTo>
                  <a:pt x="1321446" y="352425"/>
                </a:lnTo>
                <a:cubicBezTo>
                  <a:pt x="1333374" y="373084"/>
                  <a:pt x="1320517" y="404887"/>
                  <a:pt x="1306596" y="438194"/>
                </a:cubicBezTo>
                <a:lnTo>
                  <a:pt x="1384981" y="491876"/>
                </a:lnTo>
                <a:cubicBezTo>
                  <a:pt x="1394585" y="521471"/>
                  <a:pt x="1359000" y="560829"/>
                  <a:pt x="1335949" y="601124"/>
                </a:cubicBezTo>
                <a:lnTo>
                  <a:pt x="1415878" y="704850"/>
                </a:lnTo>
                <a:cubicBezTo>
                  <a:pt x="1415878" y="728026"/>
                  <a:pt x="1390360" y="748616"/>
                  <a:pt x="1362503" y="769740"/>
                </a:cubicBezTo>
                <a:lnTo>
                  <a:pt x="1403938" y="856240"/>
                </a:lnTo>
                <a:cubicBezTo>
                  <a:pt x="1397310" y="887364"/>
                  <a:pt x="1344645" y="903697"/>
                  <a:pt x="1304150" y="927933"/>
                </a:cubicBezTo>
                <a:lnTo>
                  <a:pt x="1321446" y="1057275"/>
                </a:lnTo>
                <a:cubicBezTo>
                  <a:pt x="1310162" y="1076820"/>
                  <a:pt x="1279150" y="1082141"/>
                  <a:pt x="1245486" y="1086323"/>
                </a:cubicBezTo>
                <a:lnTo>
                  <a:pt x="1238173" y="1181267"/>
                </a:lnTo>
                <a:cubicBezTo>
                  <a:pt x="1216522" y="1205294"/>
                  <a:pt x="1161324" y="1192311"/>
                  <a:pt x="1113607" y="1193485"/>
                </a:cubicBezTo>
                <a:lnTo>
                  <a:pt x="1063453" y="1315268"/>
                </a:lnTo>
                <a:cubicBezTo>
                  <a:pt x="1044232" y="1326365"/>
                  <a:pt x="1015365" y="1316009"/>
                  <a:pt x="984724" y="1303029"/>
                </a:cubicBezTo>
                <a:lnTo>
                  <a:pt x="932102" y="1379866"/>
                </a:lnTo>
                <a:cubicBezTo>
                  <a:pt x="901156" y="1389908"/>
                  <a:pt x="859536" y="1350542"/>
                  <a:pt x="817380" y="1327749"/>
                </a:cubicBezTo>
                <a:lnTo>
                  <a:pt x="711028" y="1409700"/>
                </a:lnTo>
                <a:cubicBezTo>
                  <a:pt x="688870" y="1409700"/>
                  <a:pt x="669077" y="1386375"/>
                  <a:pt x="649071" y="1359863"/>
                </a:cubicBezTo>
                <a:lnTo>
                  <a:pt x="567738" y="1398823"/>
                </a:lnTo>
                <a:cubicBezTo>
                  <a:pt x="536102" y="1392086"/>
                  <a:pt x="519747" y="1337784"/>
                  <a:pt x="494869" y="1297046"/>
                </a:cubicBezTo>
                <a:lnTo>
                  <a:pt x="358603" y="1315268"/>
                </a:lnTo>
                <a:cubicBezTo>
                  <a:pt x="339145" y="1304034"/>
                  <a:pt x="333785" y="1273246"/>
                  <a:pt x="329631" y="1239753"/>
                </a:cubicBezTo>
                <a:lnTo>
                  <a:pt x="242711" y="1233058"/>
                </a:lnTo>
                <a:cubicBezTo>
                  <a:pt x="219067" y="1211753"/>
                  <a:pt x="231261" y="1157966"/>
                  <a:pt x="230516" y="1110774"/>
                </a:cubicBezTo>
                <a:lnTo>
                  <a:pt x="100610" y="1057275"/>
                </a:lnTo>
                <a:cubicBezTo>
                  <a:pt x="89090" y="1037322"/>
                  <a:pt x="100689" y="1006973"/>
                  <a:pt x="114175" y="974970"/>
                </a:cubicBezTo>
                <a:lnTo>
                  <a:pt x="44111" y="926987"/>
                </a:lnTo>
                <a:cubicBezTo>
                  <a:pt x="34506" y="897387"/>
                  <a:pt x="70104" y="858022"/>
                  <a:pt x="93153" y="817721"/>
                </a:cubicBezTo>
                <a:lnTo>
                  <a:pt x="6178" y="704850"/>
                </a:lnTo>
                <a:cubicBezTo>
                  <a:pt x="-14409" y="678133"/>
                  <a:pt x="19996" y="654854"/>
                  <a:pt x="57288" y="629706"/>
                </a:cubicBezTo>
                <a:lnTo>
                  <a:pt x="25155" y="562623"/>
                </a:lnTo>
                <a:cubicBezTo>
                  <a:pt x="7277" y="525300"/>
                  <a:pt x="69291" y="510283"/>
                  <a:pt x="118573" y="486746"/>
                </a:cubicBezTo>
                <a:lnTo>
                  <a:pt x="100610" y="352425"/>
                </a:lnTo>
                <a:cubicBezTo>
                  <a:pt x="112772" y="331360"/>
                  <a:pt x="147852" y="326817"/>
                  <a:pt x="184415" y="322043"/>
                </a:cubicBezTo>
                <a:lnTo>
                  <a:pt x="190920" y="237596"/>
                </a:lnTo>
                <a:cubicBezTo>
                  <a:pt x="210940" y="215378"/>
                  <a:pt x="259642" y="224805"/>
                  <a:pt x="304630" y="225490"/>
                </a:cubicBezTo>
                <a:lnTo>
                  <a:pt x="358603" y="94432"/>
                </a:lnTo>
                <a:cubicBezTo>
                  <a:pt x="379988" y="82086"/>
                  <a:pt x="413314" y="96295"/>
                  <a:pt x="447948" y="110608"/>
                </a:cubicBezTo>
                <a:lnTo>
                  <a:pt x="496991" y="38996"/>
                </a:lnTo>
                <a:cubicBezTo>
                  <a:pt x="525258" y="29824"/>
                  <a:pt x="562431" y="61875"/>
                  <a:pt x="600783" y="84952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3" name="星 24 62"/>
          <p:cNvSpPr/>
          <p:nvPr/>
        </p:nvSpPr>
        <p:spPr>
          <a:xfrm>
            <a:off x="7919199" y="2753925"/>
            <a:ext cx="1576456" cy="1571912"/>
          </a:xfrm>
          <a:custGeom>
            <a:avLst/>
            <a:gdLst/>
            <a:ahLst/>
            <a:cxnLst/>
            <a:rect l="l" t="t" r="r" b="b"/>
            <a:pathLst>
              <a:path w="1432880" h="1428750">
                <a:moveTo>
                  <a:pt x="718505" y="0"/>
                </a:moveTo>
                <a:cubicBezTo>
                  <a:pt x="734954" y="0"/>
                  <a:pt x="748991" y="39554"/>
                  <a:pt x="765950" y="66065"/>
                </a:cubicBezTo>
                <a:cubicBezTo>
                  <a:pt x="788097" y="43204"/>
                  <a:pt x="809939" y="9439"/>
                  <a:pt x="827796" y="12111"/>
                </a:cubicBezTo>
                <a:cubicBezTo>
                  <a:pt x="839000" y="13787"/>
                  <a:pt x="846296" y="33850"/>
                  <a:pt x="853323" y="55796"/>
                </a:cubicBezTo>
                <a:lnTo>
                  <a:pt x="903399" y="24342"/>
                </a:lnTo>
                <a:cubicBezTo>
                  <a:pt x="918653" y="28429"/>
                  <a:pt x="922322" y="67162"/>
                  <a:pt x="930970" y="96825"/>
                </a:cubicBezTo>
                <a:lnTo>
                  <a:pt x="1007051" y="63549"/>
                </a:lnTo>
                <a:cubicBezTo>
                  <a:pt x="1017498" y="68094"/>
                  <a:pt x="1019313" y="89576"/>
                  <a:pt x="1020432" y="112742"/>
                </a:cubicBezTo>
                <a:lnTo>
                  <a:pt x="1075693" y="95708"/>
                </a:lnTo>
                <a:cubicBezTo>
                  <a:pt x="1089282" y="103554"/>
                  <a:pt x="1082972" y="141476"/>
                  <a:pt x="1083536" y="172265"/>
                </a:cubicBezTo>
                <a:lnTo>
                  <a:pt x="1166886" y="159629"/>
                </a:lnTo>
                <a:cubicBezTo>
                  <a:pt x="1175896" y="166799"/>
                  <a:pt x="1171911" y="188403"/>
                  <a:pt x="1166943" y="211348"/>
                </a:cubicBezTo>
                <a:lnTo>
                  <a:pt x="1223644" y="209236"/>
                </a:lnTo>
                <a:cubicBezTo>
                  <a:pt x="1234630" y="220222"/>
                  <a:pt x="1219140" y="254641"/>
                  <a:pt x="1211599" y="284324"/>
                </a:cubicBezTo>
                <a:lnTo>
                  <a:pt x="1296405" y="293804"/>
                </a:lnTo>
                <a:cubicBezTo>
                  <a:pt x="1303355" y="303200"/>
                  <a:pt x="1293526" y="323493"/>
                  <a:pt x="1282623" y="344728"/>
                </a:cubicBezTo>
                <a:lnTo>
                  <a:pt x="1337172" y="357188"/>
                </a:lnTo>
                <a:cubicBezTo>
                  <a:pt x="1344841" y="370471"/>
                  <a:pt x="1321676" y="399136"/>
                  <a:pt x="1306643" y="425556"/>
                </a:cubicBezTo>
                <a:lnTo>
                  <a:pt x="1386786" y="456929"/>
                </a:lnTo>
                <a:cubicBezTo>
                  <a:pt x="1391144" y="467999"/>
                  <a:pt x="1375786" y="485476"/>
                  <a:pt x="1359461" y="503533"/>
                </a:cubicBezTo>
                <a:lnTo>
                  <a:pt x="1408538" y="529481"/>
                </a:lnTo>
                <a:cubicBezTo>
                  <a:pt x="1412448" y="544076"/>
                  <a:pt x="1383587" y="565345"/>
                  <a:pt x="1362263" y="586611"/>
                </a:cubicBezTo>
                <a:lnTo>
                  <a:pt x="1431867" y="637886"/>
                </a:lnTo>
                <a:cubicBezTo>
                  <a:pt x="1433238" y="649939"/>
                  <a:pt x="1413084" y="663119"/>
                  <a:pt x="1392229" y="676643"/>
                </a:cubicBezTo>
                <a:lnTo>
                  <a:pt x="1432880" y="714375"/>
                </a:lnTo>
                <a:cubicBezTo>
                  <a:pt x="1432880" y="729245"/>
                  <a:pt x="1400556" y="742144"/>
                  <a:pt x="1374614" y="756802"/>
                </a:cubicBezTo>
                <a:lnTo>
                  <a:pt x="1428576" y="824347"/>
                </a:lnTo>
                <a:cubicBezTo>
                  <a:pt x="1426745" y="836582"/>
                  <a:pt x="1402986" y="844157"/>
                  <a:pt x="1378863" y="852025"/>
                </a:cubicBezTo>
                <a:lnTo>
                  <a:pt x="1408538" y="899269"/>
                </a:lnTo>
                <a:cubicBezTo>
                  <a:pt x="1404751" y="913402"/>
                  <a:pt x="1371225" y="917590"/>
                  <a:pt x="1342642" y="924730"/>
                </a:cubicBezTo>
                <a:lnTo>
                  <a:pt x="1377138" y="1003602"/>
                </a:lnTo>
                <a:cubicBezTo>
                  <a:pt x="1372110" y="1015159"/>
                  <a:pt x="1346352" y="1016153"/>
                  <a:pt x="1320533" y="1017584"/>
                </a:cubicBezTo>
                <a:lnTo>
                  <a:pt x="1337172" y="1071563"/>
                </a:lnTo>
                <a:cubicBezTo>
                  <a:pt x="1329966" y="1084044"/>
                  <a:pt x="1297388" y="1079738"/>
                  <a:pt x="1268263" y="1079038"/>
                </a:cubicBezTo>
                <a:lnTo>
                  <a:pt x="1281058" y="1163436"/>
                </a:lnTo>
                <a:cubicBezTo>
                  <a:pt x="1273081" y="1173461"/>
                  <a:pt x="1247238" y="1167399"/>
                  <a:pt x="1221504" y="1162062"/>
                </a:cubicBezTo>
                <a:lnTo>
                  <a:pt x="1223644" y="1219514"/>
                </a:lnTo>
                <a:cubicBezTo>
                  <a:pt x="1213584" y="1229574"/>
                  <a:pt x="1183877" y="1217434"/>
                  <a:pt x="1156252" y="1209139"/>
                </a:cubicBezTo>
                <a:lnTo>
                  <a:pt x="1146883" y="1292956"/>
                </a:lnTo>
                <a:cubicBezTo>
                  <a:pt x="1136447" y="1300675"/>
                  <a:pt x="1112571" y="1287696"/>
                  <a:pt x="1088775" y="1275769"/>
                </a:cubicBezTo>
                <a:lnTo>
                  <a:pt x="1075693" y="1333042"/>
                </a:lnTo>
                <a:cubicBezTo>
                  <a:pt x="1063494" y="1340085"/>
                  <a:pt x="1038321" y="1321122"/>
                  <a:pt x="1014044" y="1305972"/>
                </a:cubicBezTo>
                <a:lnTo>
                  <a:pt x="983760" y="1383337"/>
                </a:lnTo>
                <a:cubicBezTo>
                  <a:pt x="971571" y="1388135"/>
                  <a:pt x="951615" y="1369031"/>
                  <a:pt x="931520" y="1351223"/>
                </a:cubicBezTo>
                <a:lnTo>
                  <a:pt x="903399" y="1404408"/>
                </a:lnTo>
                <a:cubicBezTo>
                  <a:pt x="889876" y="1408031"/>
                  <a:pt x="870623" y="1383520"/>
                  <a:pt x="851247" y="1362654"/>
                </a:cubicBezTo>
                <a:lnTo>
                  <a:pt x="802801" y="1428417"/>
                </a:lnTo>
                <a:cubicBezTo>
                  <a:pt x="789725" y="1429904"/>
                  <a:pt x="775323" y="1406059"/>
                  <a:pt x="760443" y="1383568"/>
                </a:cubicBezTo>
                <a:lnTo>
                  <a:pt x="718505" y="1428750"/>
                </a:lnTo>
                <a:cubicBezTo>
                  <a:pt x="704530" y="1428750"/>
                  <a:pt x="692295" y="1400196"/>
                  <a:pt x="679019" y="1375053"/>
                </a:cubicBezTo>
                <a:lnTo>
                  <a:pt x="616341" y="1425127"/>
                </a:lnTo>
                <a:cubicBezTo>
                  <a:pt x="603327" y="1423179"/>
                  <a:pt x="595585" y="1396425"/>
                  <a:pt x="587034" y="1370852"/>
                </a:cubicBezTo>
                <a:lnTo>
                  <a:pt x="533611" y="1404408"/>
                </a:lnTo>
                <a:cubicBezTo>
                  <a:pt x="520076" y="1400782"/>
                  <a:pt x="515662" y="1369879"/>
                  <a:pt x="509300" y="1342104"/>
                </a:cubicBezTo>
                <a:lnTo>
                  <a:pt x="437085" y="1373688"/>
                </a:lnTo>
                <a:cubicBezTo>
                  <a:pt x="425078" y="1368465"/>
                  <a:pt x="424473" y="1340864"/>
                  <a:pt x="422859" y="1314072"/>
                </a:cubicBezTo>
                <a:lnTo>
                  <a:pt x="361318" y="1333042"/>
                </a:lnTo>
                <a:cubicBezTo>
                  <a:pt x="349100" y="1325988"/>
                  <a:pt x="352969" y="1294620"/>
                  <a:pt x="353932" y="1265983"/>
                </a:cubicBezTo>
                <a:lnTo>
                  <a:pt x="277252" y="1277609"/>
                </a:lnTo>
                <a:cubicBezTo>
                  <a:pt x="267101" y="1269531"/>
                  <a:pt x="273444" y="1243135"/>
                  <a:pt x="278805" y="1217076"/>
                </a:cubicBezTo>
                <a:lnTo>
                  <a:pt x="213366" y="1219514"/>
                </a:lnTo>
                <a:cubicBezTo>
                  <a:pt x="203284" y="1209432"/>
                  <a:pt x="215500" y="1179615"/>
                  <a:pt x="223783" y="1151934"/>
                </a:cubicBezTo>
                <a:lnTo>
                  <a:pt x="147732" y="1143434"/>
                </a:lnTo>
                <a:cubicBezTo>
                  <a:pt x="140119" y="1133142"/>
                  <a:pt x="152637" y="1109778"/>
                  <a:pt x="164447" y="1086321"/>
                </a:cubicBezTo>
                <a:lnTo>
                  <a:pt x="99838" y="1071563"/>
                </a:lnTo>
                <a:cubicBezTo>
                  <a:pt x="92613" y="1059048"/>
                  <a:pt x="112758" y="1032879"/>
                  <a:pt x="127926" y="1007936"/>
                </a:cubicBezTo>
                <a:lnTo>
                  <a:pt x="57351" y="980310"/>
                </a:lnTo>
                <a:cubicBezTo>
                  <a:pt x="52738" y="968593"/>
                  <a:pt x="70213" y="949699"/>
                  <a:pt x="87443" y="930449"/>
                </a:cubicBezTo>
                <a:lnTo>
                  <a:pt x="28472" y="899269"/>
                </a:lnTo>
                <a:cubicBezTo>
                  <a:pt x="24675" y="885095"/>
                  <a:pt x="51786" y="864626"/>
                  <a:pt x="72986" y="844078"/>
                </a:cubicBezTo>
                <a:lnTo>
                  <a:pt x="12270" y="799351"/>
                </a:lnTo>
                <a:cubicBezTo>
                  <a:pt x="10874" y="787072"/>
                  <a:pt x="31820" y="773621"/>
                  <a:pt x="53064" y="759795"/>
                </a:cubicBezTo>
                <a:lnTo>
                  <a:pt x="4130" y="714375"/>
                </a:lnTo>
                <a:cubicBezTo>
                  <a:pt x="-13209" y="698281"/>
                  <a:pt x="27645" y="684496"/>
                  <a:pt x="59733" y="668181"/>
                </a:cubicBezTo>
                <a:lnTo>
                  <a:pt x="15561" y="612891"/>
                </a:lnTo>
                <a:cubicBezTo>
                  <a:pt x="3139" y="597342"/>
                  <a:pt x="31206" y="589504"/>
                  <a:pt x="60916" y="581132"/>
                </a:cubicBezTo>
                <a:lnTo>
                  <a:pt x="28472" y="529481"/>
                </a:lnTo>
                <a:cubicBezTo>
                  <a:pt x="32394" y="514843"/>
                  <a:pt x="68221" y="510873"/>
                  <a:pt x="97363" y="503060"/>
                </a:cubicBezTo>
                <a:lnTo>
                  <a:pt x="66999" y="433636"/>
                </a:lnTo>
                <a:cubicBezTo>
                  <a:pt x="71740" y="422737"/>
                  <a:pt x="94918" y="421232"/>
                  <a:pt x="119203" y="420011"/>
                </a:cubicBezTo>
                <a:lnTo>
                  <a:pt x="99838" y="357188"/>
                </a:lnTo>
                <a:cubicBezTo>
                  <a:pt x="107527" y="343871"/>
                  <a:pt x="144102" y="349665"/>
                  <a:pt x="174545" y="349433"/>
                </a:cubicBezTo>
                <a:lnTo>
                  <a:pt x="163079" y="273802"/>
                </a:lnTo>
                <a:cubicBezTo>
                  <a:pt x="170350" y="264665"/>
                  <a:pt x="192464" y="268892"/>
                  <a:pt x="215776" y="273923"/>
                </a:cubicBezTo>
                <a:lnTo>
                  <a:pt x="213366" y="209236"/>
                </a:lnTo>
                <a:cubicBezTo>
                  <a:pt x="224375" y="198227"/>
                  <a:pt x="258916" y="213805"/>
                  <a:pt x="288642" y="221322"/>
                </a:cubicBezTo>
                <a:lnTo>
                  <a:pt x="297253" y="144282"/>
                </a:lnTo>
                <a:cubicBezTo>
                  <a:pt x="306505" y="137439"/>
                  <a:pt x="326320" y="146863"/>
                  <a:pt x="347182" y="157592"/>
                </a:cubicBezTo>
                <a:lnTo>
                  <a:pt x="361318" y="95708"/>
                </a:lnTo>
                <a:cubicBezTo>
                  <a:pt x="374928" y="87851"/>
                  <a:pt x="404683" y="112361"/>
                  <a:pt x="431664" y="127255"/>
                </a:cubicBezTo>
                <a:lnTo>
                  <a:pt x="460378" y="53901"/>
                </a:lnTo>
                <a:cubicBezTo>
                  <a:pt x="470974" y="49729"/>
                  <a:pt x="487440" y="63622"/>
                  <a:pt x="504604" y="79204"/>
                </a:cubicBezTo>
                <a:lnTo>
                  <a:pt x="533611" y="24342"/>
                </a:lnTo>
                <a:cubicBezTo>
                  <a:pt x="550232" y="19889"/>
                  <a:pt x="574188" y="47910"/>
                  <a:pt x="597744" y="67995"/>
                </a:cubicBezTo>
                <a:lnTo>
                  <a:pt x="641336" y="8820"/>
                </a:lnTo>
                <a:cubicBezTo>
                  <a:pt x="653429" y="7445"/>
                  <a:pt x="666746" y="22680"/>
                  <a:pt x="680275" y="40320"/>
                </a:cubicBezTo>
                <a:cubicBezTo>
                  <a:pt x="692919" y="19515"/>
                  <a:pt x="705325" y="0"/>
                  <a:pt x="718505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4" name="星 16 63"/>
          <p:cNvSpPr/>
          <p:nvPr/>
        </p:nvSpPr>
        <p:spPr>
          <a:xfrm>
            <a:off x="6033120" y="2753925"/>
            <a:ext cx="1571912" cy="1571912"/>
          </a:xfrm>
          <a:custGeom>
            <a:avLst/>
            <a:gdLst/>
            <a:ahLst/>
            <a:cxnLst/>
            <a:rect l="l" t="t" r="r" b="b"/>
            <a:pathLst>
              <a:path w="1428750" h="1428750">
                <a:moveTo>
                  <a:pt x="714375" y="0"/>
                </a:moveTo>
                <a:cubicBezTo>
                  <a:pt x="735098" y="0"/>
                  <a:pt x="752694" y="36356"/>
                  <a:pt x="772154" y="68327"/>
                </a:cubicBezTo>
                <a:cubicBezTo>
                  <a:pt x="800234" y="42158"/>
                  <a:pt x="827209" y="11971"/>
                  <a:pt x="849667" y="16184"/>
                </a:cubicBezTo>
                <a:cubicBezTo>
                  <a:pt x="869500" y="19904"/>
                  <a:pt x="880064" y="56960"/>
                  <a:pt x="892847" y="91220"/>
                </a:cubicBezTo>
                <a:lnTo>
                  <a:pt x="987752" y="54378"/>
                </a:lnTo>
                <a:cubicBezTo>
                  <a:pt x="1006540" y="62161"/>
                  <a:pt x="1009148" y="101137"/>
                  <a:pt x="1014768" y="137527"/>
                </a:cubicBezTo>
                <a:lnTo>
                  <a:pt x="1108332" y="120031"/>
                </a:lnTo>
                <a:cubicBezTo>
                  <a:pt x="1125404" y="131170"/>
                  <a:pt x="1120719" y="170115"/>
                  <a:pt x="1119569" y="206995"/>
                </a:cubicBezTo>
                <a:lnTo>
                  <a:pt x="1219517" y="209233"/>
                </a:lnTo>
                <a:cubicBezTo>
                  <a:pt x="1233714" y="223429"/>
                  <a:pt x="1221705" y="259679"/>
                  <a:pt x="1212874" y="294992"/>
                </a:cubicBezTo>
                <a:lnTo>
                  <a:pt x="1307574" y="314961"/>
                </a:lnTo>
                <a:cubicBezTo>
                  <a:pt x="1319261" y="332043"/>
                  <a:pt x="1299252" y="367028"/>
                  <a:pt x="1284104" y="401214"/>
                </a:cubicBezTo>
                <a:lnTo>
                  <a:pt x="1374372" y="440998"/>
                </a:lnTo>
                <a:cubicBezTo>
                  <a:pt x="1381923" y="459226"/>
                  <a:pt x="1357943" y="487446"/>
                  <a:pt x="1336463" y="516109"/>
                </a:cubicBezTo>
                <a:lnTo>
                  <a:pt x="1417046" y="571303"/>
                </a:lnTo>
                <a:cubicBezTo>
                  <a:pt x="1421382" y="591924"/>
                  <a:pt x="1388267" y="617116"/>
                  <a:pt x="1360722" y="643227"/>
                </a:cubicBezTo>
                <a:lnTo>
                  <a:pt x="1428750" y="714375"/>
                </a:lnTo>
                <a:cubicBezTo>
                  <a:pt x="1428750" y="733724"/>
                  <a:pt x="1397058" y="750346"/>
                  <a:pt x="1366750" y="768169"/>
                </a:cubicBezTo>
                <a:lnTo>
                  <a:pt x="1420090" y="850019"/>
                </a:lnTo>
                <a:cubicBezTo>
                  <a:pt x="1416135" y="871102"/>
                  <a:pt x="1374510" y="881710"/>
                  <a:pt x="1338821" y="896171"/>
                </a:cubicBezTo>
                <a:lnTo>
                  <a:pt x="1374372" y="987752"/>
                </a:lnTo>
                <a:cubicBezTo>
                  <a:pt x="1367105" y="1005298"/>
                  <a:pt x="1332633" y="1008733"/>
                  <a:pt x="1298428" y="1013413"/>
                </a:cubicBezTo>
                <a:lnTo>
                  <a:pt x="1316243" y="1108684"/>
                </a:lnTo>
                <a:cubicBezTo>
                  <a:pt x="1305523" y="1125113"/>
                  <a:pt x="1269050" y="1121393"/>
                  <a:pt x="1233457" y="1119820"/>
                </a:cubicBezTo>
                <a:cubicBezTo>
                  <a:pt x="1244831" y="1168974"/>
                  <a:pt x="1256615" y="1218686"/>
                  <a:pt x="1219517" y="1219517"/>
                </a:cubicBezTo>
                <a:lnTo>
                  <a:pt x="1153634" y="1220992"/>
                </a:lnTo>
                <a:cubicBezTo>
                  <a:pt x="1155660" y="1268463"/>
                  <a:pt x="1155875" y="1313611"/>
                  <a:pt x="1121314" y="1307926"/>
                </a:cubicBezTo>
                <a:lnTo>
                  <a:pt x="1014960" y="1290432"/>
                </a:lnTo>
                <a:cubicBezTo>
                  <a:pt x="1009186" y="1327039"/>
                  <a:pt x="1006679" y="1366533"/>
                  <a:pt x="987752" y="1374372"/>
                </a:cubicBezTo>
                <a:cubicBezTo>
                  <a:pt x="968909" y="1382177"/>
                  <a:pt x="939389" y="1356289"/>
                  <a:pt x="909681" y="1334376"/>
                </a:cubicBezTo>
                <a:cubicBezTo>
                  <a:pt x="895800" y="1370528"/>
                  <a:pt x="886116" y="1412951"/>
                  <a:pt x="864972" y="1417398"/>
                </a:cubicBezTo>
                <a:cubicBezTo>
                  <a:pt x="843357" y="1421943"/>
                  <a:pt x="816721" y="1385342"/>
                  <a:pt x="789231" y="1357176"/>
                </a:cubicBezTo>
                <a:lnTo>
                  <a:pt x="714375" y="1428750"/>
                </a:lnTo>
                <a:cubicBezTo>
                  <a:pt x="695834" y="1428750"/>
                  <a:pt x="679796" y="1399647"/>
                  <a:pt x="662897" y="1370496"/>
                </a:cubicBezTo>
                <a:lnTo>
                  <a:pt x="586256" y="1420442"/>
                </a:lnTo>
                <a:cubicBezTo>
                  <a:pt x="564612" y="1416382"/>
                  <a:pt x="554008" y="1372625"/>
                  <a:pt x="538787" y="1336411"/>
                </a:cubicBezTo>
                <a:lnTo>
                  <a:pt x="440998" y="1374372"/>
                </a:lnTo>
                <a:cubicBezTo>
                  <a:pt x="423746" y="1367226"/>
                  <a:pt x="420136" y="1333776"/>
                  <a:pt x="415614" y="1300135"/>
                </a:cubicBezTo>
                <a:lnTo>
                  <a:pt x="327590" y="1316595"/>
                </a:lnTo>
                <a:cubicBezTo>
                  <a:pt x="309322" y="1304675"/>
                  <a:pt x="315967" y="1260914"/>
                  <a:pt x="315950" y="1221907"/>
                </a:cubicBezTo>
                <a:lnTo>
                  <a:pt x="209233" y="1219517"/>
                </a:lnTo>
                <a:cubicBezTo>
                  <a:pt x="195845" y="1206129"/>
                  <a:pt x="205764" y="1173124"/>
                  <a:pt x="214519" y="1139835"/>
                </a:cubicBezTo>
                <a:lnTo>
                  <a:pt x="128348" y="1121665"/>
                </a:lnTo>
                <a:cubicBezTo>
                  <a:pt x="116211" y="1103923"/>
                  <a:pt x="138263" y="1066870"/>
                  <a:pt x="153264" y="1031334"/>
                </a:cubicBezTo>
                <a:lnTo>
                  <a:pt x="54378" y="987752"/>
                </a:lnTo>
                <a:cubicBezTo>
                  <a:pt x="47000" y="969939"/>
                  <a:pt x="69733" y="942583"/>
                  <a:pt x="90857" y="914625"/>
                </a:cubicBezTo>
                <a:lnTo>
                  <a:pt x="18877" y="865324"/>
                </a:lnTo>
                <a:cubicBezTo>
                  <a:pt x="14530" y="844655"/>
                  <a:pt x="47806" y="819395"/>
                  <a:pt x="75386" y="793218"/>
                </a:cubicBezTo>
                <a:lnTo>
                  <a:pt x="0" y="714375"/>
                </a:lnTo>
                <a:cubicBezTo>
                  <a:pt x="0" y="694713"/>
                  <a:pt x="32728" y="677866"/>
                  <a:pt x="63454" y="659682"/>
                </a:cubicBezTo>
                <a:lnTo>
                  <a:pt x="15832" y="586607"/>
                </a:lnTo>
                <a:cubicBezTo>
                  <a:pt x="19656" y="566222"/>
                  <a:pt x="58697" y="555630"/>
                  <a:pt x="93630" y="542111"/>
                </a:cubicBezTo>
                <a:lnTo>
                  <a:pt x="54378" y="440998"/>
                </a:lnTo>
                <a:cubicBezTo>
                  <a:pt x="62039" y="422503"/>
                  <a:pt x="99929" y="419687"/>
                  <a:pt x="135845" y="414389"/>
                </a:cubicBezTo>
                <a:lnTo>
                  <a:pt x="119679" y="327942"/>
                </a:lnTo>
                <a:cubicBezTo>
                  <a:pt x="129849" y="312357"/>
                  <a:pt x="163194" y="314905"/>
                  <a:pt x="196972" y="316671"/>
                </a:cubicBezTo>
                <a:cubicBezTo>
                  <a:pt x="185289" y="265123"/>
                  <a:pt x="170190" y="210108"/>
                  <a:pt x="209233" y="209233"/>
                </a:cubicBezTo>
                <a:lnTo>
                  <a:pt x="282063" y="207602"/>
                </a:lnTo>
                <a:cubicBezTo>
                  <a:pt x="280349" y="163215"/>
                  <a:pt x="282004" y="123337"/>
                  <a:pt x="314609" y="128700"/>
                </a:cubicBezTo>
                <a:lnTo>
                  <a:pt x="412231" y="144758"/>
                </a:lnTo>
                <a:cubicBezTo>
                  <a:pt x="419324" y="106544"/>
                  <a:pt x="420941" y="62686"/>
                  <a:pt x="440998" y="54378"/>
                </a:cubicBezTo>
                <a:cubicBezTo>
                  <a:pt x="462817" y="45340"/>
                  <a:pt x="496921" y="71271"/>
                  <a:pt x="530915" y="91393"/>
                </a:cubicBezTo>
                <a:cubicBezTo>
                  <a:pt x="542189" y="57937"/>
                  <a:pt x="551936" y="23227"/>
                  <a:pt x="570951" y="19229"/>
                </a:cubicBezTo>
                <a:cubicBezTo>
                  <a:pt x="592550" y="14686"/>
                  <a:pt x="619066" y="42142"/>
                  <a:pt x="646615" y="67101"/>
                </a:cubicBezTo>
                <a:cubicBezTo>
                  <a:pt x="669863" y="35836"/>
                  <a:pt x="691136" y="0"/>
                  <a:pt x="714375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35" name="星 8 64"/>
          <p:cNvSpPr/>
          <p:nvPr/>
        </p:nvSpPr>
        <p:spPr>
          <a:xfrm>
            <a:off x="442968" y="4734145"/>
            <a:ext cx="1566077" cy="1550954"/>
          </a:xfrm>
          <a:custGeom>
            <a:avLst/>
            <a:gdLst/>
            <a:ahLst/>
            <a:cxnLst/>
            <a:rect l="l" t="t" r="r" b="b"/>
            <a:pathLst>
              <a:path w="1423446" h="1409700">
                <a:moveTo>
                  <a:pt x="718596" y="0"/>
                </a:moveTo>
                <a:cubicBezTo>
                  <a:pt x="753599" y="0"/>
                  <a:pt x="773072" y="98293"/>
                  <a:pt x="804612" y="176147"/>
                </a:cubicBezTo>
                <a:cubicBezTo>
                  <a:pt x="866851" y="115716"/>
                  <a:pt x="926913" y="35712"/>
                  <a:pt x="962993" y="48854"/>
                </a:cubicBezTo>
                <a:cubicBezTo>
                  <a:pt x="997029" y="61251"/>
                  <a:pt x="979411" y="166868"/>
                  <a:pt x="983696" y="252527"/>
                </a:cubicBezTo>
                <a:lnTo>
                  <a:pt x="1217000" y="206446"/>
                </a:lnTo>
                <a:cubicBezTo>
                  <a:pt x="1240685" y="230131"/>
                  <a:pt x="1190671" y="307405"/>
                  <a:pt x="1157693" y="381841"/>
                </a:cubicBezTo>
                <a:lnTo>
                  <a:pt x="1360646" y="413406"/>
                </a:lnTo>
                <a:cubicBezTo>
                  <a:pt x="1376149" y="446672"/>
                  <a:pt x="1286496" y="510110"/>
                  <a:pt x="1228926" y="574500"/>
                </a:cubicBezTo>
                <a:lnTo>
                  <a:pt x="1423446" y="704850"/>
                </a:lnTo>
                <a:cubicBezTo>
                  <a:pt x="1423446" y="737697"/>
                  <a:pt x="1336892" y="756868"/>
                  <a:pt x="1261906" y="785229"/>
                </a:cubicBezTo>
                <a:lnTo>
                  <a:pt x="1384054" y="952366"/>
                </a:lnTo>
                <a:cubicBezTo>
                  <a:pt x="1371228" y="987578"/>
                  <a:pt x="1258635" y="967506"/>
                  <a:pt x="1171568" y="973237"/>
                </a:cubicBezTo>
                <a:lnTo>
                  <a:pt x="1217000" y="1203254"/>
                </a:lnTo>
                <a:cubicBezTo>
                  <a:pt x="1194298" y="1225956"/>
                  <a:pt x="1122365" y="1180951"/>
                  <a:pt x="1050911" y="1148070"/>
                </a:cubicBezTo>
                <a:lnTo>
                  <a:pt x="1019502" y="1350020"/>
                </a:lnTo>
                <a:cubicBezTo>
                  <a:pt x="984981" y="1366108"/>
                  <a:pt x="917968" y="1268954"/>
                  <a:pt x="851129" y="1211924"/>
                </a:cubicBezTo>
                <a:lnTo>
                  <a:pt x="718596" y="1409700"/>
                </a:lnTo>
                <a:cubicBezTo>
                  <a:pt x="686892" y="1409700"/>
                  <a:pt x="667929" y="1329064"/>
                  <a:pt x="641238" y="1255987"/>
                </a:cubicBezTo>
                <a:lnTo>
                  <a:pt x="480541" y="1373427"/>
                </a:lnTo>
                <a:cubicBezTo>
                  <a:pt x="444667" y="1360361"/>
                  <a:pt x="466176" y="1243737"/>
                  <a:pt x="459038" y="1156079"/>
                </a:cubicBezTo>
                <a:lnTo>
                  <a:pt x="220192" y="1203254"/>
                </a:lnTo>
                <a:cubicBezTo>
                  <a:pt x="197653" y="1180715"/>
                  <a:pt x="241856" y="1109644"/>
                  <a:pt x="274693" y="1038706"/>
                </a:cubicBezTo>
                <a:lnTo>
                  <a:pt x="82888" y="1008876"/>
                </a:lnTo>
                <a:cubicBezTo>
                  <a:pt x="66962" y="974703"/>
                  <a:pt x="162002" y="908692"/>
                  <a:pt x="219396" y="842659"/>
                </a:cubicBezTo>
                <a:lnTo>
                  <a:pt x="13746" y="704850"/>
                </a:lnTo>
                <a:cubicBezTo>
                  <a:pt x="-39355" y="669266"/>
                  <a:pt x="71962" y="649732"/>
                  <a:pt x="167274" y="617412"/>
                </a:cubicBezTo>
                <a:lnTo>
                  <a:pt x="59480" y="469915"/>
                </a:lnTo>
                <a:cubicBezTo>
                  <a:pt x="17604" y="412614"/>
                  <a:pt x="159402" y="443271"/>
                  <a:pt x="266318" y="439975"/>
                </a:cubicBezTo>
                <a:lnTo>
                  <a:pt x="220192" y="206446"/>
                </a:lnTo>
                <a:cubicBezTo>
                  <a:pt x="245064" y="181575"/>
                  <a:pt x="321188" y="219043"/>
                  <a:pt x="396798" y="247366"/>
                </a:cubicBezTo>
                <a:lnTo>
                  <a:pt x="424032" y="72261"/>
                </a:lnTo>
                <a:cubicBezTo>
                  <a:pt x="460585" y="55227"/>
                  <a:pt x="532396" y="138247"/>
                  <a:pt x="603164" y="193201"/>
                </a:cubicBezTo>
                <a:cubicBezTo>
                  <a:pt x="646247" y="112783"/>
                  <a:pt x="676917" y="0"/>
                  <a:pt x="718596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39" name="星 10 65"/>
          <p:cNvSpPr/>
          <p:nvPr/>
        </p:nvSpPr>
        <p:spPr>
          <a:xfrm>
            <a:off x="2283943" y="4734145"/>
            <a:ext cx="1660700" cy="1571912"/>
          </a:xfrm>
          <a:custGeom>
            <a:avLst/>
            <a:gdLst/>
            <a:ahLst/>
            <a:cxnLst/>
            <a:rect l="l" t="t" r="r" b="b"/>
            <a:pathLst>
              <a:path w="1509452" h="1428750">
                <a:moveTo>
                  <a:pt x="758340" y="0"/>
                </a:moveTo>
                <a:cubicBezTo>
                  <a:pt x="790304" y="0"/>
                  <a:pt x="807851" y="100667"/>
                  <a:pt x="837211" y="173677"/>
                </a:cubicBezTo>
                <a:lnTo>
                  <a:pt x="1013323" y="34719"/>
                </a:lnTo>
                <a:cubicBezTo>
                  <a:pt x="1040749" y="43368"/>
                  <a:pt x="1027181" y="128944"/>
                  <a:pt x="1026254" y="203537"/>
                </a:cubicBezTo>
                <a:lnTo>
                  <a:pt x="1199851" y="136431"/>
                </a:lnTo>
                <a:cubicBezTo>
                  <a:pt x="1224527" y="153482"/>
                  <a:pt x="1181928" y="237355"/>
                  <a:pt x="1159586" y="310665"/>
                </a:cubicBezTo>
                <a:lnTo>
                  <a:pt x="1379335" y="295628"/>
                </a:lnTo>
                <a:cubicBezTo>
                  <a:pt x="1396335" y="319025"/>
                  <a:pt x="1328094" y="385653"/>
                  <a:pt x="1281350" y="448644"/>
                </a:cubicBezTo>
                <a:lnTo>
                  <a:pt x="1472716" y="493619"/>
                </a:lnTo>
                <a:cubicBezTo>
                  <a:pt x="1482059" y="520966"/>
                  <a:pt x="1397347" y="564479"/>
                  <a:pt x="1334131" y="610858"/>
                </a:cubicBezTo>
                <a:lnTo>
                  <a:pt x="1509452" y="717532"/>
                </a:lnTo>
                <a:cubicBezTo>
                  <a:pt x="1508597" y="745967"/>
                  <a:pt x="1416750" y="762409"/>
                  <a:pt x="1341772" y="787344"/>
                </a:cubicBezTo>
                <a:lnTo>
                  <a:pt x="1472716" y="935131"/>
                </a:lnTo>
                <a:cubicBezTo>
                  <a:pt x="1463075" y="963352"/>
                  <a:pt x="1361765" y="949509"/>
                  <a:pt x="1280577" y="952673"/>
                </a:cubicBezTo>
                <a:lnTo>
                  <a:pt x="1353972" y="1139271"/>
                </a:lnTo>
                <a:cubicBezTo>
                  <a:pt x="1336452" y="1161521"/>
                  <a:pt x="1258306" y="1126438"/>
                  <a:pt x="1185621" y="1104441"/>
                </a:cubicBezTo>
                <a:lnTo>
                  <a:pt x="1199851" y="1292319"/>
                </a:lnTo>
                <a:cubicBezTo>
                  <a:pt x="1174227" y="1310025"/>
                  <a:pt x="1098963" y="1239847"/>
                  <a:pt x="1030553" y="1197118"/>
                </a:cubicBezTo>
                <a:lnTo>
                  <a:pt x="972277" y="1399760"/>
                </a:lnTo>
                <a:cubicBezTo>
                  <a:pt x="944536" y="1408315"/>
                  <a:pt x="903688" y="1334017"/>
                  <a:pt x="859144" y="1274614"/>
                </a:cubicBezTo>
                <a:lnTo>
                  <a:pt x="758340" y="1428750"/>
                </a:lnTo>
                <a:cubicBezTo>
                  <a:pt x="727578" y="1428750"/>
                  <a:pt x="710170" y="1335512"/>
                  <a:pt x="682565" y="1263477"/>
                </a:cubicBezTo>
                <a:lnTo>
                  <a:pt x="510167" y="1399505"/>
                </a:lnTo>
                <a:cubicBezTo>
                  <a:pt x="481738" y="1390539"/>
                  <a:pt x="497356" y="1298921"/>
                  <a:pt x="497287" y="1222561"/>
                </a:cubicBezTo>
                <a:lnTo>
                  <a:pt x="316829" y="1292319"/>
                </a:lnTo>
                <a:cubicBezTo>
                  <a:pt x="292833" y="1275739"/>
                  <a:pt x="332456" y="1195967"/>
                  <a:pt x="355181" y="1124156"/>
                </a:cubicBezTo>
                <a:lnTo>
                  <a:pt x="144155" y="1138596"/>
                </a:lnTo>
                <a:cubicBezTo>
                  <a:pt x="126856" y="1114788"/>
                  <a:pt x="197822" y="1046215"/>
                  <a:pt x="244614" y="982288"/>
                </a:cubicBezTo>
                <a:lnTo>
                  <a:pt x="43964" y="935131"/>
                </a:lnTo>
                <a:cubicBezTo>
                  <a:pt x="34670" y="907927"/>
                  <a:pt x="118449" y="864727"/>
                  <a:pt x="181552" y="818615"/>
                </a:cubicBezTo>
                <a:lnTo>
                  <a:pt x="14038" y="716692"/>
                </a:lnTo>
                <a:cubicBezTo>
                  <a:pt x="-39223" y="684286"/>
                  <a:pt x="69671" y="659711"/>
                  <a:pt x="163049" y="628022"/>
                </a:cubicBezTo>
                <a:lnTo>
                  <a:pt x="43964" y="493619"/>
                </a:lnTo>
                <a:cubicBezTo>
                  <a:pt x="-28" y="443969"/>
                  <a:pt x="128795" y="456893"/>
                  <a:pt x="231200" y="451772"/>
                </a:cubicBezTo>
                <a:lnTo>
                  <a:pt x="169518" y="294952"/>
                </a:lnTo>
                <a:cubicBezTo>
                  <a:pt x="148174" y="240686"/>
                  <a:pt x="239727" y="275815"/>
                  <a:pt x="329385" y="302209"/>
                </a:cubicBezTo>
                <a:lnTo>
                  <a:pt x="316829" y="136431"/>
                </a:lnTo>
                <a:cubicBezTo>
                  <a:pt x="311628" y="67752"/>
                  <a:pt x="420176" y="164664"/>
                  <a:pt x="509540" y="216624"/>
                </a:cubicBezTo>
                <a:cubicBezTo>
                  <a:pt x="520568" y="138561"/>
                  <a:pt x="518649" y="44507"/>
                  <a:pt x="551213" y="34464"/>
                </a:cubicBezTo>
                <a:cubicBezTo>
                  <a:pt x="579152" y="25848"/>
                  <a:pt x="620385" y="101268"/>
                  <a:pt x="665307" y="160868"/>
                </a:cubicBezTo>
                <a:cubicBezTo>
                  <a:pt x="698604" y="89653"/>
                  <a:pt x="724411" y="0"/>
                  <a:pt x="758340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40" name="星 12 66"/>
          <p:cNvSpPr/>
          <p:nvPr/>
        </p:nvSpPr>
        <p:spPr>
          <a:xfrm>
            <a:off x="4187915" y="4734144"/>
            <a:ext cx="1550953" cy="1550953"/>
          </a:xfrm>
          <a:custGeom>
            <a:avLst/>
            <a:gdLst/>
            <a:ahLst/>
            <a:cxnLst/>
            <a:rect l="l" t="t" r="r" b="b"/>
            <a:pathLst>
              <a:path w="1409700" h="1409700">
                <a:moveTo>
                  <a:pt x="704850" y="0"/>
                </a:moveTo>
                <a:cubicBezTo>
                  <a:pt x="730600" y="0"/>
                  <a:pt x="744193" y="102386"/>
                  <a:pt x="768039" y="172234"/>
                </a:cubicBezTo>
                <a:lnTo>
                  <a:pt x="908741" y="32999"/>
                </a:lnTo>
                <a:cubicBezTo>
                  <a:pt x="945716" y="-3592"/>
                  <a:pt x="940395" y="82273"/>
                  <a:pt x="940757" y="165025"/>
                </a:cubicBezTo>
                <a:lnTo>
                  <a:pt x="1057275" y="94432"/>
                </a:lnTo>
                <a:cubicBezTo>
                  <a:pt x="1111172" y="61779"/>
                  <a:pt x="1062789" y="189392"/>
                  <a:pt x="1047353" y="280124"/>
                </a:cubicBezTo>
                <a:cubicBezTo>
                  <a:pt x="1116587" y="253889"/>
                  <a:pt x="1200385" y="203224"/>
                  <a:pt x="1219800" y="223690"/>
                </a:cubicBezTo>
                <a:cubicBezTo>
                  <a:pt x="1236223" y="241002"/>
                  <a:pt x="1199392" y="301638"/>
                  <a:pt x="1169518" y="360907"/>
                </a:cubicBezTo>
                <a:cubicBezTo>
                  <a:pt x="1234892" y="349799"/>
                  <a:pt x="1303351" y="331783"/>
                  <a:pt x="1315268" y="352425"/>
                </a:cubicBezTo>
                <a:cubicBezTo>
                  <a:pt x="1329695" y="377413"/>
                  <a:pt x="1253634" y="445833"/>
                  <a:pt x="1209160" y="505764"/>
                </a:cubicBezTo>
                <a:cubicBezTo>
                  <a:pt x="1282810" y="519071"/>
                  <a:pt x="1387042" y="516028"/>
                  <a:pt x="1393840" y="544363"/>
                </a:cubicBezTo>
                <a:cubicBezTo>
                  <a:pt x="1399502" y="567966"/>
                  <a:pt x="1335036" y="602838"/>
                  <a:pt x="1278830" y="639922"/>
                </a:cubicBezTo>
                <a:cubicBezTo>
                  <a:pt x="1341281" y="662353"/>
                  <a:pt x="1409700" y="680993"/>
                  <a:pt x="1409700" y="704850"/>
                </a:cubicBezTo>
                <a:cubicBezTo>
                  <a:pt x="1409700" y="733339"/>
                  <a:pt x="1312138" y="754388"/>
                  <a:pt x="1243748" y="783460"/>
                </a:cubicBezTo>
                <a:cubicBezTo>
                  <a:pt x="1300888" y="831768"/>
                  <a:pt x="1392499" y="881182"/>
                  <a:pt x="1384226" y="909093"/>
                </a:cubicBezTo>
                <a:cubicBezTo>
                  <a:pt x="1377213" y="932754"/>
                  <a:pt x="1301596" y="930257"/>
                  <a:pt x="1233479" y="934531"/>
                </a:cubicBezTo>
                <a:cubicBezTo>
                  <a:pt x="1276551" y="985544"/>
                  <a:pt x="1327282" y="1036467"/>
                  <a:pt x="1315268" y="1057275"/>
                </a:cubicBezTo>
                <a:cubicBezTo>
                  <a:pt x="1301250" y="1081555"/>
                  <a:pt x="1209005" y="1052351"/>
                  <a:pt x="1135647" y="1043723"/>
                </a:cubicBezTo>
                <a:cubicBezTo>
                  <a:pt x="1161362" y="1113695"/>
                  <a:pt x="1214394" y="1200364"/>
                  <a:pt x="1193535" y="1220152"/>
                </a:cubicBezTo>
                <a:cubicBezTo>
                  <a:pt x="1175432" y="1237325"/>
                  <a:pt x="1109958" y="1196269"/>
                  <a:pt x="1048235" y="1165783"/>
                </a:cubicBezTo>
                <a:cubicBezTo>
                  <a:pt x="1059202" y="1232268"/>
                  <a:pt x="1078310" y="1303124"/>
                  <a:pt x="1057275" y="1315268"/>
                </a:cubicBezTo>
                <a:cubicBezTo>
                  <a:pt x="1033210" y="1329163"/>
                  <a:pt x="968860" y="1259126"/>
                  <a:pt x="910650" y="1214139"/>
                </a:cubicBezTo>
                <a:cubicBezTo>
                  <a:pt x="898266" y="1287455"/>
                  <a:pt x="900608" y="1387536"/>
                  <a:pt x="872862" y="1394192"/>
                </a:cubicBezTo>
                <a:cubicBezTo>
                  <a:pt x="848199" y="1400108"/>
                  <a:pt x="811230" y="1329453"/>
                  <a:pt x="772358" y="1271619"/>
                </a:cubicBezTo>
                <a:cubicBezTo>
                  <a:pt x="748778" y="1335898"/>
                  <a:pt x="729628" y="1409700"/>
                  <a:pt x="704850" y="1409700"/>
                </a:cubicBezTo>
                <a:cubicBezTo>
                  <a:pt x="677211" y="1409700"/>
                  <a:pt x="656575" y="1317871"/>
                  <a:pt x="628907" y="1249900"/>
                </a:cubicBezTo>
                <a:cubicBezTo>
                  <a:pt x="582185" y="1307240"/>
                  <a:pt x="535112" y="1392575"/>
                  <a:pt x="508132" y="1384578"/>
                </a:cubicBezTo>
                <a:cubicBezTo>
                  <a:pt x="483724" y="1377343"/>
                  <a:pt x="487152" y="1297102"/>
                  <a:pt x="482337" y="1227398"/>
                </a:cubicBezTo>
                <a:cubicBezTo>
                  <a:pt x="429024" y="1271629"/>
                  <a:pt x="374214" y="1327848"/>
                  <a:pt x="352425" y="1315268"/>
                </a:cubicBezTo>
                <a:cubicBezTo>
                  <a:pt x="328508" y="1301459"/>
                  <a:pt x="356489" y="1211743"/>
                  <a:pt x="365486" y="1138925"/>
                </a:cubicBezTo>
                <a:cubicBezTo>
                  <a:pt x="297086" y="1165610"/>
                  <a:pt x="216114" y="1213960"/>
                  <a:pt x="197073" y="1193887"/>
                </a:cubicBezTo>
                <a:cubicBezTo>
                  <a:pt x="179750" y="1175627"/>
                  <a:pt x="221673" y="1109168"/>
                  <a:pt x="252251" y="1046987"/>
                </a:cubicBezTo>
                <a:cubicBezTo>
                  <a:pt x="183473" y="1057531"/>
                  <a:pt x="107085" y="1079191"/>
                  <a:pt x="94432" y="1057275"/>
                </a:cubicBezTo>
                <a:cubicBezTo>
                  <a:pt x="80470" y="1033093"/>
                  <a:pt x="151254" y="968236"/>
                  <a:pt x="196196" y="909794"/>
                </a:cubicBezTo>
                <a:cubicBezTo>
                  <a:pt x="123639" y="898735"/>
                  <a:pt x="29482" y="900097"/>
                  <a:pt x="23033" y="873214"/>
                </a:cubicBezTo>
                <a:cubicBezTo>
                  <a:pt x="17194" y="848876"/>
                  <a:pt x="85920" y="812556"/>
                  <a:pt x="143293" y="774222"/>
                </a:cubicBezTo>
                <a:cubicBezTo>
                  <a:pt x="77847" y="749810"/>
                  <a:pt x="0" y="730298"/>
                  <a:pt x="0" y="704850"/>
                </a:cubicBezTo>
                <a:cubicBezTo>
                  <a:pt x="0" y="676566"/>
                  <a:pt x="96166" y="655616"/>
                  <a:pt x="164481" y="626879"/>
                </a:cubicBezTo>
                <a:cubicBezTo>
                  <a:pt x="107170" y="580976"/>
                  <a:pt x="24783" y="535015"/>
                  <a:pt x="32647" y="508484"/>
                </a:cubicBezTo>
                <a:cubicBezTo>
                  <a:pt x="39644" y="484877"/>
                  <a:pt x="114931" y="487308"/>
                  <a:pt x="182926" y="483071"/>
                </a:cubicBezTo>
                <a:cubicBezTo>
                  <a:pt x="138595" y="429533"/>
                  <a:pt x="81794" y="374315"/>
                  <a:pt x="94432" y="352425"/>
                </a:cubicBezTo>
                <a:cubicBezTo>
                  <a:pt x="108744" y="327637"/>
                  <a:pt x="204591" y="358596"/>
                  <a:pt x="278599" y="366658"/>
                </a:cubicBezTo>
                <a:cubicBezTo>
                  <a:pt x="251999" y="298081"/>
                  <a:pt x="203186" y="216542"/>
                  <a:pt x="223338" y="197425"/>
                </a:cubicBezTo>
                <a:cubicBezTo>
                  <a:pt x="240806" y="180854"/>
                  <a:pt x="302382" y="218500"/>
                  <a:pt x="362154" y="248515"/>
                </a:cubicBezTo>
                <a:cubicBezTo>
                  <a:pt x="351401" y="180733"/>
                  <a:pt x="330906" y="106857"/>
                  <a:pt x="352425" y="94432"/>
                </a:cubicBezTo>
                <a:cubicBezTo>
                  <a:pt x="377533" y="79936"/>
                  <a:pt x="446487" y="156795"/>
                  <a:pt x="506620" y="201175"/>
                </a:cubicBezTo>
                <a:cubicBezTo>
                  <a:pt x="518561" y="128076"/>
                  <a:pt x="516550" y="29973"/>
                  <a:pt x="544011" y="23385"/>
                </a:cubicBezTo>
                <a:cubicBezTo>
                  <a:pt x="566096" y="18087"/>
                  <a:pt x="597567" y="92452"/>
                  <a:pt x="631954" y="152772"/>
                </a:cubicBezTo>
                <a:cubicBezTo>
                  <a:pt x="658007" y="85605"/>
                  <a:pt x="678164" y="0"/>
                  <a:pt x="704850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41" name="星 24 67"/>
          <p:cNvSpPr/>
          <p:nvPr/>
        </p:nvSpPr>
        <p:spPr>
          <a:xfrm>
            <a:off x="7923330" y="4734145"/>
            <a:ext cx="1571912" cy="1571912"/>
          </a:xfrm>
          <a:custGeom>
            <a:avLst/>
            <a:gdLst/>
            <a:ahLst/>
            <a:cxnLst/>
            <a:rect l="l" t="t" r="r" b="b"/>
            <a:pathLst>
              <a:path w="1428750" h="1428750">
                <a:moveTo>
                  <a:pt x="714375" y="0"/>
                </a:moveTo>
                <a:cubicBezTo>
                  <a:pt x="728115" y="0"/>
                  <a:pt x="733157" y="135670"/>
                  <a:pt x="747221" y="207263"/>
                </a:cubicBezTo>
                <a:cubicBezTo>
                  <a:pt x="774418" y="143806"/>
                  <a:pt x="804017" y="8962"/>
                  <a:pt x="819769" y="11230"/>
                </a:cubicBezTo>
                <a:cubicBezTo>
                  <a:pt x="830064" y="12712"/>
                  <a:pt x="824345" y="90439"/>
                  <a:pt x="822351" y="159746"/>
                </a:cubicBezTo>
                <a:lnTo>
                  <a:pt x="899269" y="24342"/>
                </a:lnTo>
                <a:cubicBezTo>
                  <a:pt x="911653" y="27660"/>
                  <a:pt x="886146" y="143124"/>
                  <a:pt x="878332" y="217674"/>
                </a:cubicBezTo>
                <a:lnTo>
                  <a:pt x="999307" y="61673"/>
                </a:lnTo>
                <a:cubicBezTo>
                  <a:pt x="1008842" y="65758"/>
                  <a:pt x="983361" y="138976"/>
                  <a:pt x="963523" y="205266"/>
                </a:cubicBezTo>
                <a:lnTo>
                  <a:pt x="1071563" y="95708"/>
                </a:lnTo>
                <a:cubicBezTo>
                  <a:pt x="1082671" y="102122"/>
                  <a:pt x="1028094" y="207144"/>
                  <a:pt x="1001263" y="277131"/>
                </a:cubicBezTo>
                <a:lnTo>
                  <a:pt x="1159671" y="156865"/>
                </a:lnTo>
                <a:cubicBezTo>
                  <a:pt x="1167833" y="163286"/>
                  <a:pt x="1124164" y="227552"/>
                  <a:pt x="1087819" y="286502"/>
                </a:cubicBezTo>
                <a:lnTo>
                  <a:pt x="1219514" y="209236"/>
                </a:lnTo>
                <a:cubicBezTo>
                  <a:pt x="1228560" y="218282"/>
                  <a:pt x="1149105" y="305164"/>
                  <a:pt x="1105013" y="365809"/>
                </a:cubicBezTo>
                <a:lnTo>
                  <a:pt x="1289933" y="290319"/>
                </a:lnTo>
                <a:cubicBezTo>
                  <a:pt x="1296184" y="298673"/>
                  <a:pt x="1236784" y="349886"/>
                  <a:pt x="1186267" y="397616"/>
                </a:cubicBezTo>
                <a:lnTo>
                  <a:pt x="1333042" y="357188"/>
                </a:lnTo>
                <a:cubicBezTo>
                  <a:pt x="1339403" y="368205"/>
                  <a:pt x="1241325" y="430909"/>
                  <a:pt x="1182932" y="478012"/>
                </a:cubicBezTo>
                <a:lnTo>
                  <a:pt x="1381217" y="452940"/>
                </a:lnTo>
                <a:cubicBezTo>
                  <a:pt x="1385124" y="462703"/>
                  <a:pt x="1313362" y="497254"/>
                  <a:pt x="1251906" y="530546"/>
                </a:cubicBezTo>
                <a:lnTo>
                  <a:pt x="1404408" y="529481"/>
                </a:lnTo>
                <a:cubicBezTo>
                  <a:pt x="1407673" y="541667"/>
                  <a:pt x="1298545" y="576376"/>
                  <a:pt x="1229848" y="606622"/>
                </a:cubicBezTo>
                <a:lnTo>
                  <a:pt x="1427301" y="633645"/>
                </a:lnTo>
                <a:cubicBezTo>
                  <a:pt x="1428560" y="644194"/>
                  <a:pt x="1348652" y="659193"/>
                  <a:pt x="1280199" y="675679"/>
                </a:cubicBezTo>
                <a:lnTo>
                  <a:pt x="1428750" y="714375"/>
                </a:lnTo>
                <a:cubicBezTo>
                  <a:pt x="1428750" y="726862"/>
                  <a:pt x="1316700" y="732165"/>
                  <a:pt x="1242482" y="743402"/>
                </a:cubicBezTo>
                <a:lnTo>
                  <a:pt x="1425045" y="820121"/>
                </a:lnTo>
                <a:cubicBezTo>
                  <a:pt x="1423512" y="830766"/>
                  <a:pt x="1340464" y="824290"/>
                  <a:pt x="1269492" y="822628"/>
                </a:cubicBezTo>
                <a:lnTo>
                  <a:pt x="1404408" y="899269"/>
                </a:lnTo>
                <a:cubicBezTo>
                  <a:pt x="1401214" y="911191"/>
                  <a:pt x="1294083" y="887996"/>
                  <a:pt x="1219562" y="879429"/>
                </a:cubicBezTo>
                <a:lnTo>
                  <a:pt x="1374601" y="999659"/>
                </a:lnTo>
                <a:cubicBezTo>
                  <a:pt x="1370310" y="1009675"/>
                  <a:pt x="1289731" y="981052"/>
                  <a:pt x="1220990" y="961063"/>
                </a:cubicBezTo>
                <a:lnTo>
                  <a:pt x="1333042" y="1071563"/>
                </a:lnTo>
                <a:cubicBezTo>
                  <a:pt x="1326945" y="1082122"/>
                  <a:pt x="1231753" y="1033332"/>
                  <a:pt x="1162174" y="1005606"/>
                </a:cubicBezTo>
                <a:lnTo>
                  <a:pt x="1279410" y="1160023"/>
                </a:lnTo>
                <a:cubicBezTo>
                  <a:pt x="1272582" y="1168702"/>
                  <a:pt x="1200356" y="1118781"/>
                  <a:pt x="1138561" y="1081534"/>
                </a:cubicBezTo>
                <a:lnTo>
                  <a:pt x="1219514" y="1219514"/>
                </a:lnTo>
                <a:cubicBezTo>
                  <a:pt x="1210995" y="1228033"/>
                  <a:pt x="1133440" y="1158058"/>
                  <a:pt x="1073665" y="1113203"/>
                </a:cubicBezTo>
                <a:lnTo>
                  <a:pt x="1145955" y="1290285"/>
                </a:lnTo>
                <a:cubicBezTo>
                  <a:pt x="1137004" y="1296983"/>
                  <a:pt x="1078840" y="1228301"/>
                  <a:pt x="1028331" y="1176087"/>
                </a:cubicBezTo>
                <a:lnTo>
                  <a:pt x="1071563" y="1333042"/>
                </a:lnTo>
                <a:cubicBezTo>
                  <a:pt x="1061242" y="1339001"/>
                  <a:pt x="1005552" y="1253291"/>
                  <a:pt x="959686" y="1194536"/>
                </a:cubicBezTo>
                <a:lnTo>
                  <a:pt x="983335" y="1381569"/>
                </a:lnTo>
                <a:cubicBezTo>
                  <a:pt x="972841" y="1385768"/>
                  <a:pt x="933710" y="1302548"/>
                  <a:pt x="898112" y="1238762"/>
                </a:cubicBezTo>
                <a:lnTo>
                  <a:pt x="899269" y="1404408"/>
                </a:lnTo>
                <a:cubicBezTo>
                  <a:pt x="887861" y="1407465"/>
                  <a:pt x="856716" y="1312026"/>
                  <a:pt x="827830" y="1243523"/>
                </a:cubicBezTo>
                <a:lnTo>
                  <a:pt x="802629" y="1427653"/>
                </a:lnTo>
                <a:cubicBezTo>
                  <a:pt x="791311" y="1429003"/>
                  <a:pt x="774872" y="1336928"/>
                  <a:pt x="756809" y="1265848"/>
                </a:cubicBezTo>
                <a:lnTo>
                  <a:pt x="714375" y="1428750"/>
                </a:lnTo>
                <a:cubicBezTo>
                  <a:pt x="702643" y="1428750"/>
                  <a:pt x="697252" y="1329827"/>
                  <a:pt x="687204" y="1256325"/>
                </a:cubicBezTo>
                <a:lnTo>
                  <a:pt x="616154" y="1425397"/>
                </a:lnTo>
                <a:cubicBezTo>
                  <a:pt x="604808" y="1423763"/>
                  <a:pt x="612911" y="1329527"/>
                  <a:pt x="613782" y="1256009"/>
                </a:cubicBezTo>
                <a:lnTo>
                  <a:pt x="529481" y="1404408"/>
                </a:lnTo>
                <a:cubicBezTo>
                  <a:pt x="518190" y="1401383"/>
                  <a:pt x="538399" y="1305127"/>
                  <a:pt x="547761" y="1231629"/>
                </a:cubicBezTo>
                <a:lnTo>
                  <a:pt x="436616" y="1374953"/>
                </a:lnTo>
                <a:cubicBezTo>
                  <a:pt x="426055" y="1370429"/>
                  <a:pt x="458452" y="1281089"/>
                  <a:pt x="478308" y="1210220"/>
                </a:cubicBezTo>
                <a:lnTo>
                  <a:pt x="357188" y="1333042"/>
                </a:lnTo>
                <a:cubicBezTo>
                  <a:pt x="347070" y="1327200"/>
                  <a:pt x="391447" y="1239549"/>
                  <a:pt x="419515" y="1170994"/>
                </a:cubicBezTo>
                <a:lnTo>
                  <a:pt x="276252" y="1279762"/>
                </a:lnTo>
                <a:cubicBezTo>
                  <a:pt x="267231" y="1272664"/>
                  <a:pt x="321529" y="1194901"/>
                  <a:pt x="359047" y="1131620"/>
                </a:cubicBezTo>
                <a:lnTo>
                  <a:pt x="209236" y="1219514"/>
                </a:lnTo>
                <a:cubicBezTo>
                  <a:pt x="200953" y="1211231"/>
                  <a:pt x="266885" y="1137674"/>
                  <a:pt x="311749" y="1078639"/>
                </a:cubicBezTo>
                <a:lnTo>
                  <a:pt x="145990" y="1146307"/>
                </a:lnTo>
                <a:cubicBezTo>
                  <a:pt x="139142" y="1137157"/>
                  <a:pt x="211063" y="1076583"/>
                  <a:pt x="263625" y="1025311"/>
                </a:cubicBezTo>
                <a:lnTo>
                  <a:pt x="95708" y="1071563"/>
                </a:lnTo>
                <a:cubicBezTo>
                  <a:pt x="89817" y="1061360"/>
                  <a:pt x="173522" y="1006813"/>
                  <a:pt x="232193" y="961245"/>
                </a:cubicBezTo>
                <a:lnTo>
                  <a:pt x="54705" y="983687"/>
                </a:lnTo>
                <a:cubicBezTo>
                  <a:pt x="50491" y="973154"/>
                  <a:pt x="134362" y="933764"/>
                  <a:pt x="198237" y="898055"/>
                </a:cubicBezTo>
                <a:lnTo>
                  <a:pt x="24342" y="899269"/>
                </a:lnTo>
                <a:cubicBezTo>
                  <a:pt x="21268" y="887793"/>
                  <a:pt x="117866" y="856344"/>
                  <a:pt x="186452" y="827319"/>
                </a:cubicBezTo>
                <a:lnTo>
                  <a:pt x="8622" y="802981"/>
                </a:lnTo>
                <a:cubicBezTo>
                  <a:pt x="7291" y="791828"/>
                  <a:pt x="96692" y="775700"/>
                  <a:pt x="167322" y="757961"/>
                </a:cubicBezTo>
                <a:lnTo>
                  <a:pt x="0" y="714375"/>
                </a:lnTo>
                <a:cubicBezTo>
                  <a:pt x="0" y="702371"/>
                  <a:pt x="103562" y="697006"/>
                  <a:pt x="177496" y="686524"/>
                </a:cubicBezTo>
                <a:lnTo>
                  <a:pt x="10878" y="616506"/>
                </a:lnTo>
                <a:cubicBezTo>
                  <a:pt x="12460" y="605518"/>
                  <a:pt x="100886" y="612771"/>
                  <a:pt x="173240" y="614065"/>
                </a:cubicBezTo>
                <a:lnTo>
                  <a:pt x="24342" y="529481"/>
                </a:lnTo>
                <a:cubicBezTo>
                  <a:pt x="27485" y="517749"/>
                  <a:pt x="131279" y="540024"/>
                  <a:pt x="205607" y="548858"/>
                </a:cubicBezTo>
                <a:lnTo>
                  <a:pt x="61321" y="436968"/>
                </a:lnTo>
                <a:cubicBezTo>
                  <a:pt x="65636" y="426897"/>
                  <a:pt x="147079" y="455890"/>
                  <a:pt x="216066" y="475879"/>
                </a:cubicBezTo>
                <a:lnTo>
                  <a:pt x="95708" y="357188"/>
                </a:lnTo>
                <a:cubicBezTo>
                  <a:pt x="101856" y="346541"/>
                  <a:pt x="198600" y="396241"/>
                  <a:pt x="268311" y="423859"/>
                </a:cubicBezTo>
                <a:lnTo>
                  <a:pt x="156513" y="276604"/>
                </a:lnTo>
                <a:cubicBezTo>
                  <a:pt x="163198" y="268107"/>
                  <a:pt x="232583" y="315790"/>
                  <a:pt x="293458" y="352788"/>
                </a:cubicBezTo>
                <a:lnTo>
                  <a:pt x="209236" y="209236"/>
                </a:lnTo>
                <a:cubicBezTo>
                  <a:pt x="218034" y="200439"/>
                  <a:pt x="300459" y="275356"/>
                  <a:pt x="360835" y="319939"/>
                </a:cubicBezTo>
                <a:lnTo>
                  <a:pt x="289967" y="146341"/>
                </a:lnTo>
                <a:cubicBezTo>
                  <a:pt x="298515" y="139945"/>
                  <a:pt x="351930" y="202277"/>
                  <a:pt x="400635" y="253446"/>
                </a:cubicBezTo>
                <a:lnTo>
                  <a:pt x="357188" y="95708"/>
                </a:lnTo>
                <a:cubicBezTo>
                  <a:pt x="368080" y="89419"/>
                  <a:pt x="429501" y="185226"/>
                  <a:pt x="476453" y="243796"/>
                </a:cubicBezTo>
                <a:lnTo>
                  <a:pt x="452588" y="55057"/>
                </a:lnTo>
                <a:cubicBezTo>
                  <a:pt x="462390" y="51135"/>
                  <a:pt x="497177" y="123484"/>
                  <a:pt x="530604" y="185095"/>
                </a:cubicBezTo>
                <a:lnTo>
                  <a:pt x="529481" y="24342"/>
                </a:lnTo>
                <a:cubicBezTo>
                  <a:pt x="542686" y="20804"/>
                  <a:pt x="578031" y="116533"/>
                  <a:pt x="609685" y="181470"/>
                </a:cubicBezTo>
                <a:lnTo>
                  <a:pt x="633293" y="8974"/>
                </a:lnTo>
                <a:cubicBezTo>
                  <a:pt x="645151" y="7559"/>
                  <a:pt x="662935" y="83524"/>
                  <a:pt x="681937" y="148621"/>
                </a:cubicBezTo>
                <a:cubicBezTo>
                  <a:pt x="693415" y="80821"/>
                  <a:pt x="702183" y="0"/>
                  <a:pt x="714375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42" name="星 16 68"/>
          <p:cNvSpPr/>
          <p:nvPr/>
        </p:nvSpPr>
        <p:spPr>
          <a:xfrm>
            <a:off x="6033120" y="4734145"/>
            <a:ext cx="1571912" cy="1571912"/>
          </a:xfrm>
          <a:custGeom>
            <a:avLst/>
            <a:gdLst/>
            <a:ahLst/>
            <a:cxnLst/>
            <a:rect l="l" t="t" r="r" b="b"/>
            <a:pathLst>
              <a:path w="1428750" h="1428750">
                <a:moveTo>
                  <a:pt x="714375" y="0"/>
                </a:moveTo>
                <a:cubicBezTo>
                  <a:pt x="732329" y="0"/>
                  <a:pt x="732027" y="192094"/>
                  <a:pt x="752011" y="283948"/>
                </a:cubicBezTo>
                <a:cubicBezTo>
                  <a:pt x="795468" y="207156"/>
                  <a:pt x="844639" y="14949"/>
                  <a:pt x="865096" y="19254"/>
                </a:cubicBezTo>
                <a:cubicBezTo>
                  <a:pt x="879515" y="22289"/>
                  <a:pt x="855248" y="149424"/>
                  <a:pt x="846333" y="246914"/>
                </a:cubicBezTo>
                <a:lnTo>
                  <a:pt x="987752" y="54378"/>
                </a:lnTo>
                <a:cubicBezTo>
                  <a:pt x="1003213" y="60783"/>
                  <a:pt x="940155" y="215304"/>
                  <a:pt x="917591" y="311115"/>
                </a:cubicBezTo>
                <a:lnTo>
                  <a:pt x="1121412" y="128772"/>
                </a:lnTo>
                <a:cubicBezTo>
                  <a:pt x="1133572" y="137094"/>
                  <a:pt x="1062503" y="245260"/>
                  <a:pt x="1016959" y="331918"/>
                </a:cubicBezTo>
                <a:lnTo>
                  <a:pt x="1219517" y="209233"/>
                </a:lnTo>
                <a:cubicBezTo>
                  <a:pt x="1231323" y="221039"/>
                  <a:pt x="1114507" y="339140"/>
                  <a:pt x="1056824" y="418997"/>
                </a:cubicBezTo>
                <a:lnTo>
                  <a:pt x="1316313" y="328041"/>
                </a:lnTo>
                <a:cubicBezTo>
                  <a:pt x="1324406" y="340449"/>
                  <a:pt x="1216179" y="413887"/>
                  <a:pt x="1140880" y="476736"/>
                </a:cubicBezTo>
                <a:lnTo>
                  <a:pt x="1374372" y="440998"/>
                </a:lnTo>
                <a:cubicBezTo>
                  <a:pt x="1380720" y="456324"/>
                  <a:pt x="1229613" y="520001"/>
                  <a:pt x="1145374" y="571449"/>
                </a:cubicBezTo>
                <a:lnTo>
                  <a:pt x="1420113" y="586732"/>
                </a:lnTo>
                <a:cubicBezTo>
                  <a:pt x="1422868" y="601433"/>
                  <a:pt x="1292249" y="628238"/>
                  <a:pt x="1198411" y="657808"/>
                </a:cubicBezTo>
                <a:lnTo>
                  <a:pt x="1428750" y="714375"/>
                </a:lnTo>
                <a:cubicBezTo>
                  <a:pt x="1428750" y="730805"/>
                  <a:pt x="1267890" y="731946"/>
                  <a:pt x="1170045" y="746674"/>
                </a:cubicBezTo>
                <a:lnTo>
                  <a:pt x="1417020" y="865447"/>
                </a:lnTo>
                <a:cubicBezTo>
                  <a:pt x="1413900" y="880270"/>
                  <a:pt x="1279653" y="854214"/>
                  <a:pt x="1181273" y="845920"/>
                </a:cubicBezTo>
                <a:lnTo>
                  <a:pt x="1374372" y="987752"/>
                </a:lnTo>
                <a:cubicBezTo>
                  <a:pt x="1368161" y="1002747"/>
                  <a:pt x="1222638" y="943889"/>
                  <a:pt x="1126529" y="919473"/>
                </a:cubicBezTo>
                <a:lnTo>
                  <a:pt x="1307503" y="1121763"/>
                </a:lnTo>
                <a:cubicBezTo>
                  <a:pt x="1298830" y="1134436"/>
                  <a:pt x="1181732" y="1056725"/>
                  <a:pt x="1093593" y="1011610"/>
                </a:cubicBezTo>
                <a:lnTo>
                  <a:pt x="1219517" y="1219517"/>
                </a:lnTo>
                <a:cubicBezTo>
                  <a:pt x="1208187" y="1230847"/>
                  <a:pt x="1098957" y="1123713"/>
                  <a:pt x="1019658" y="1063968"/>
                </a:cubicBezTo>
                <a:lnTo>
                  <a:pt x="1108233" y="1316665"/>
                </a:lnTo>
                <a:cubicBezTo>
                  <a:pt x="1095208" y="1325160"/>
                  <a:pt x="1014926" y="1205469"/>
                  <a:pt x="950372" y="1130149"/>
                </a:cubicBezTo>
                <a:lnTo>
                  <a:pt x="987752" y="1374372"/>
                </a:lnTo>
                <a:cubicBezTo>
                  <a:pt x="973109" y="1380438"/>
                  <a:pt x="914318" y="1242742"/>
                  <a:pt x="864198" y="1157005"/>
                </a:cubicBezTo>
                <a:lnTo>
                  <a:pt x="849543" y="1420465"/>
                </a:lnTo>
                <a:cubicBezTo>
                  <a:pt x="834111" y="1423357"/>
                  <a:pt x="805342" y="1279283"/>
                  <a:pt x="774235" y="1185003"/>
                </a:cubicBezTo>
                <a:lnTo>
                  <a:pt x="714375" y="1428750"/>
                </a:lnTo>
                <a:cubicBezTo>
                  <a:pt x="698639" y="1428750"/>
                  <a:pt x="696928" y="1281171"/>
                  <a:pt x="683650" y="1182771"/>
                </a:cubicBezTo>
                <a:lnTo>
                  <a:pt x="570827" y="1417372"/>
                </a:lnTo>
                <a:cubicBezTo>
                  <a:pt x="555383" y="1414121"/>
                  <a:pt x="584320" y="1268506"/>
                  <a:pt x="591506" y="1169463"/>
                </a:cubicBezTo>
                <a:lnTo>
                  <a:pt x="440998" y="1374372"/>
                </a:lnTo>
                <a:cubicBezTo>
                  <a:pt x="426495" y="1368365"/>
                  <a:pt x="481087" y="1232019"/>
                  <a:pt x="506542" y="1136059"/>
                </a:cubicBezTo>
                <a:lnTo>
                  <a:pt x="314511" y="1307854"/>
                </a:lnTo>
                <a:cubicBezTo>
                  <a:pt x="301486" y="1298940"/>
                  <a:pt x="383952" y="1175472"/>
                  <a:pt x="428492" y="1086717"/>
                </a:cubicBezTo>
                <a:lnTo>
                  <a:pt x="209233" y="1219517"/>
                </a:lnTo>
                <a:cubicBezTo>
                  <a:pt x="198103" y="1208387"/>
                  <a:pt x="301297" y="1102778"/>
                  <a:pt x="361483" y="1023804"/>
                </a:cubicBezTo>
                <a:lnTo>
                  <a:pt x="119610" y="1108585"/>
                </a:lnTo>
                <a:cubicBezTo>
                  <a:pt x="111031" y="1095432"/>
                  <a:pt x="233157" y="1013702"/>
                  <a:pt x="308355" y="948879"/>
                </a:cubicBezTo>
                <a:lnTo>
                  <a:pt x="54378" y="987752"/>
                </a:lnTo>
                <a:cubicBezTo>
                  <a:pt x="48310" y="973103"/>
                  <a:pt x="186125" y="914269"/>
                  <a:pt x="271855" y="864137"/>
                </a:cubicBezTo>
                <a:lnTo>
                  <a:pt x="15810" y="849895"/>
                </a:lnTo>
                <a:cubicBezTo>
                  <a:pt x="12945" y="834609"/>
                  <a:pt x="154279" y="806237"/>
                  <a:pt x="248567" y="775418"/>
                </a:cubicBezTo>
                <a:lnTo>
                  <a:pt x="0" y="714375"/>
                </a:lnTo>
                <a:cubicBezTo>
                  <a:pt x="0" y="698344"/>
                  <a:pt x="153162" y="696869"/>
                  <a:pt x="251474" y="683026"/>
                </a:cubicBezTo>
                <a:lnTo>
                  <a:pt x="18903" y="571179"/>
                </a:lnTo>
                <a:cubicBezTo>
                  <a:pt x="22066" y="556151"/>
                  <a:pt x="160028" y="583145"/>
                  <a:pt x="258725" y="591092"/>
                </a:cubicBezTo>
                <a:lnTo>
                  <a:pt x="54378" y="440998"/>
                </a:lnTo>
                <a:cubicBezTo>
                  <a:pt x="60593" y="425995"/>
                  <a:pt x="206286" y="484932"/>
                  <a:pt x="302393" y="509327"/>
                </a:cubicBezTo>
                <a:lnTo>
                  <a:pt x="128420" y="314863"/>
                </a:lnTo>
                <a:cubicBezTo>
                  <a:pt x="136976" y="302361"/>
                  <a:pt x="251071" y="377835"/>
                  <a:pt x="338794" y="423143"/>
                </a:cubicBezTo>
                <a:lnTo>
                  <a:pt x="209233" y="209233"/>
                </a:lnTo>
                <a:cubicBezTo>
                  <a:pt x="220856" y="197610"/>
                  <a:pt x="335513" y="310662"/>
                  <a:pt x="415124" y="369405"/>
                </a:cubicBezTo>
                <a:lnTo>
                  <a:pt x="327690" y="119961"/>
                </a:lnTo>
                <a:cubicBezTo>
                  <a:pt x="340220" y="111789"/>
                  <a:pt x="414991" y="222243"/>
                  <a:pt x="478229" y="297624"/>
                </a:cubicBezTo>
                <a:lnTo>
                  <a:pt x="440998" y="54378"/>
                </a:lnTo>
                <a:cubicBezTo>
                  <a:pt x="457342" y="47608"/>
                  <a:pt x="519818" y="175369"/>
                  <a:pt x="573049" y="255817"/>
                </a:cubicBezTo>
                <a:lnTo>
                  <a:pt x="586380" y="16161"/>
                </a:lnTo>
                <a:cubicBezTo>
                  <a:pt x="603191" y="13011"/>
                  <a:pt x="636297" y="141794"/>
                  <a:pt x="670493" y="231432"/>
                </a:cubicBezTo>
                <a:cubicBezTo>
                  <a:pt x="688181" y="136825"/>
                  <a:pt x="697007" y="0"/>
                  <a:pt x="714375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43" name="星 8 74"/>
          <p:cNvSpPr/>
          <p:nvPr/>
        </p:nvSpPr>
        <p:spPr>
          <a:xfrm>
            <a:off x="456714" y="857490"/>
            <a:ext cx="1550953" cy="1550953"/>
          </a:xfrm>
          <a:custGeom>
            <a:avLst/>
            <a:gdLst/>
            <a:ahLst/>
            <a:cxnLst/>
            <a:rect l="l" t="t" r="r" b="b"/>
            <a:pathLst>
              <a:path w="1409700" h="1409700">
                <a:moveTo>
                  <a:pt x="704850" y="0"/>
                </a:moveTo>
                <a:cubicBezTo>
                  <a:pt x="747386" y="0"/>
                  <a:pt x="786884" y="35155"/>
                  <a:pt x="828552" y="70416"/>
                </a:cubicBezTo>
                <a:cubicBezTo>
                  <a:pt x="881734" y="54132"/>
                  <a:pt x="933090" y="39277"/>
                  <a:pt x="973487" y="55671"/>
                </a:cubicBezTo>
                <a:cubicBezTo>
                  <a:pt x="1014026" y="72123"/>
                  <a:pt x="1037602" y="121825"/>
                  <a:pt x="1063883" y="171533"/>
                </a:cubicBezTo>
                <a:lnTo>
                  <a:pt x="1203254" y="206446"/>
                </a:lnTo>
                <a:cubicBezTo>
                  <a:pt x="1259456" y="220525"/>
                  <a:pt x="1256952" y="290379"/>
                  <a:pt x="1256820" y="360697"/>
                </a:cubicBezTo>
                <a:lnTo>
                  <a:pt x="1357679" y="434384"/>
                </a:lnTo>
                <a:cubicBezTo>
                  <a:pt x="1402606" y="467208"/>
                  <a:pt x="1378023" y="527335"/>
                  <a:pt x="1352406" y="589688"/>
                </a:cubicBezTo>
                <a:cubicBezTo>
                  <a:pt x="1383196" y="628077"/>
                  <a:pt x="1409700" y="665824"/>
                  <a:pt x="1409700" y="704850"/>
                </a:cubicBezTo>
                <a:cubicBezTo>
                  <a:pt x="1409700" y="746409"/>
                  <a:pt x="1379643" y="786518"/>
                  <a:pt x="1346398" y="827525"/>
                </a:cubicBezTo>
                <a:cubicBezTo>
                  <a:pt x="1362834" y="881200"/>
                  <a:pt x="1378088" y="933094"/>
                  <a:pt x="1361553" y="973839"/>
                </a:cubicBezTo>
                <a:cubicBezTo>
                  <a:pt x="1344647" y="1015497"/>
                  <a:pt x="1295787" y="1042356"/>
                  <a:pt x="1245425" y="1070059"/>
                </a:cubicBezTo>
                <a:cubicBezTo>
                  <a:pt x="1239899" y="1123186"/>
                  <a:pt x="1232956" y="1173552"/>
                  <a:pt x="1203254" y="1203254"/>
                </a:cubicBezTo>
                <a:cubicBezTo>
                  <a:pt x="1174481" y="1232027"/>
                  <a:pt x="1126317" y="1239443"/>
                  <a:pt x="1075033" y="1244872"/>
                </a:cubicBezTo>
                <a:cubicBezTo>
                  <a:pt x="1048895" y="1294082"/>
                  <a:pt x="1023065" y="1341029"/>
                  <a:pt x="982840" y="1358031"/>
                </a:cubicBezTo>
                <a:cubicBezTo>
                  <a:pt x="941040" y="1375697"/>
                  <a:pt x="886881" y="1359681"/>
                  <a:pt x="831129" y="1343515"/>
                </a:cubicBezTo>
                <a:cubicBezTo>
                  <a:pt x="788851" y="1377869"/>
                  <a:pt x="747618" y="1409700"/>
                  <a:pt x="704850" y="1409700"/>
                </a:cubicBezTo>
                <a:cubicBezTo>
                  <a:pt x="664085" y="1409700"/>
                  <a:pt x="624715" y="1380781"/>
                  <a:pt x="584536" y="1348286"/>
                </a:cubicBezTo>
                <a:cubicBezTo>
                  <a:pt x="532712" y="1364130"/>
                  <a:pt x="482825" y="1377911"/>
                  <a:pt x="443385" y="1361905"/>
                </a:cubicBezTo>
                <a:cubicBezTo>
                  <a:pt x="401870" y="1345057"/>
                  <a:pt x="375053" y="1296474"/>
                  <a:pt x="347455" y="1246294"/>
                </a:cubicBezTo>
                <a:cubicBezTo>
                  <a:pt x="291495" y="1240525"/>
                  <a:pt x="237602" y="1234410"/>
                  <a:pt x="206446" y="1203254"/>
                </a:cubicBezTo>
                <a:cubicBezTo>
                  <a:pt x="176933" y="1173741"/>
                  <a:pt x="169890" y="1123826"/>
                  <a:pt x="164388" y="1071072"/>
                </a:cubicBezTo>
                <a:cubicBezTo>
                  <a:pt x="118131" y="1046399"/>
                  <a:pt x="75272" y="1021232"/>
                  <a:pt x="59194" y="983192"/>
                </a:cubicBezTo>
                <a:cubicBezTo>
                  <a:pt x="42233" y="943064"/>
                  <a:pt x="56316" y="891545"/>
                  <a:pt x="71822" y="838176"/>
                </a:cubicBezTo>
                <a:cubicBezTo>
                  <a:pt x="35436" y="793390"/>
                  <a:pt x="0" y="749975"/>
                  <a:pt x="0" y="704850"/>
                </a:cubicBezTo>
                <a:cubicBezTo>
                  <a:pt x="0" y="661815"/>
                  <a:pt x="32230" y="620334"/>
                  <a:pt x="66823" y="577774"/>
                </a:cubicBezTo>
                <a:cubicBezTo>
                  <a:pt x="51895" y="528520"/>
                  <a:pt x="40046" y="481372"/>
                  <a:pt x="55319" y="443737"/>
                </a:cubicBezTo>
                <a:cubicBezTo>
                  <a:pt x="71259" y="404460"/>
                  <a:pt x="115603" y="378339"/>
                  <a:pt x="162864" y="352325"/>
                </a:cubicBezTo>
                <a:cubicBezTo>
                  <a:pt x="168842" y="294641"/>
                  <a:pt x="174386" y="238506"/>
                  <a:pt x="206446" y="206446"/>
                </a:cubicBezTo>
                <a:cubicBezTo>
                  <a:pt x="237487" y="175405"/>
                  <a:pt x="291098" y="169221"/>
                  <a:pt x="346837" y="163475"/>
                </a:cubicBezTo>
                <a:cubicBezTo>
                  <a:pt x="371287" y="117701"/>
                  <a:pt x="396340" y="75476"/>
                  <a:pt x="434032" y="59546"/>
                </a:cubicBezTo>
                <a:cubicBezTo>
                  <a:pt x="472686" y="43209"/>
                  <a:pt x="521908" y="55674"/>
                  <a:pt x="573159" y="70514"/>
                </a:cubicBezTo>
                <a:cubicBezTo>
                  <a:pt x="617361" y="34583"/>
                  <a:pt x="660271" y="0"/>
                  <a:pt x="704850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1144" name="星 10 75"/>
          <p:cNvSpPr/>
          <p:nvPr/>
        </p:nvSpPr>
        <p:spPr>
          <a:xfrm>
            <a:off x="2297705" y="851266"/>
            <a:ext cx="1644492" cy="1578757"/>
          </a:xfrm>
          <a:custGeom>
            <a:avLst/>
            <a:gdLst/>
            <a:ahLst/>
            <a:cxnLst/>
            <a:rect l="l" t="t" r="r" b="b"/>
            <a:pathLst>
              <a:path w="1494720" h="1434972">
                <a:moveTo>
                  <a:pt x="718499" y="6"/>
                </a:moveTo>
                <a:cubicBezTo>
                  <a:pt x="727150" y="127"/>
                  <a:pt x="735836" y="2048"/>
                  <a:pt x="744579" y="6222"/>
                </a:cubicBezTo>
                <a:lnTo>
                  <a:pt x="814971" y="39831"/>
                </a:lnTo>
                <a:cubicBezTo>
                  <a:pt x="858706" y="20927"/>
                  <a:pt x="900417" y="7183"/>
                  <a:pt x="932254" y="34396"/>
                </a:cubicBezTo>
                <a:lnTo>
                  <a:pt x="1033874" y="121256"/>
                </a:lnTo>
                <a:cubicBezTo>
                  <a:pt x="1089665" y="123933"/>
                  <a:pt x="1148559" y="116720"/>
                  <a:pt x="1186090" y="142653"/>
                </a:cubicBezTo>
                <a:cubicBezTo>
                  <a:pt x="1215884" y="163240"/>
                  <a:pt x="1231591" y="200632"/>
                  <a:pt x="1246461" y="240101"/>
                </a:cubicBezTo>
                <a:cubicBezTo>
                  <a:pt x="1277793" y="248409"/>
                  <a:pt x="1305795" y="259720"/>
                  <a:pt x="1323410" y="280449"/>
                </a:cubicBezTo>
                <a:cubicBezTo>
                  <a:pt x="1348325" y="309770"/>
                  <a:pt x="1352970" y="353300"/>
                  <a:pt x="1357342" y="398081"/>
                </a:cubicBezTo>
                <a:cubicBezTo>
                  <a:pt x="1399835" y="429888"/>
                  <a:pt x="1445093" y="459265"/>
                  <a:pt x="1458955" y="499841"/>
                </a:cubicBezTo>
                <a:cubicBezTo>
                  <a:pt x="1469744" y="531422"/>
                  <a:pt x="1460953" y="568147"/>
                  <a:pt x="1449431" y="606160"/>
                </a:cubicBezTo>
                <a:cubicBezTo>
                  <a:pt x="1472948" y="635575"/>
                  <a:pt x="1492440" y="665127"/>
                  <a:pt x="1494530" y="696089"/>
                </a:cubicBezTo>
                <a:cubicBezTo>
                  <a:pt x="1497257" y="736487"/>
                  <a:pt x="1470185" y="776739"/>
                  <a:pt x="1444390" y="818128"/>
                </a:cubicBezTo>
                <a:cubicBezTo>
                  <a:pt x="1457942" y="862127"/>
                  <a:pt x="1471332" y="905124"/>
                  <a:pt x="1458955" y="941353"/>
                </a:cubicBezTo>
                <a:cubicBezTo>
                  <a:pt x="1449655" y="968575"/>
                  <a:pt x="1426224" y="990756"/>
                  <a:pt x="1398412" y="1011281"/>
                </a:cubicBezTo>
                <a:cubicBezTo>
                  <a:pt x="1399925" y="1053203"/>
                  <a:pt x="1399806" y="1093425"/>
                  <a:pt x="1380258" y="1122557"/>
                </a:cubicBezTo>
                <a:cubicBezTo>
                  <a:pt x="1355070" y="1160096"/>
                  <a:pt x="1299393" y="1176579"/>
                  <a:pt x="1247750" y="1197749"/>
                </a:cubicBezTo>
                <a:cubicBezTo>
                  <a:pt x="1232468" y="1238433"/>
                  <a:pt x="1216727" y="1277372"/>
                  <a:pt x="1186090" y="1298541"/>
                </a:cubicBezTo>
                <a:cubicBezTo>
                  <a:pt x="1164708" y="1313316"/>
                  <a:pt x="1136911" y="1318854"/>
                  <a:pt x="1106542" y="1320147"/>
                </a:cubicBezTo>
                <a:cubicBezTo>
                  <a:pt x="1082372" y="1353784"/>
                  <a:pt x="1057784" y="1384980"/>
                  <a:pt x="1024244" y="1396952"/>
                </a:cubicBezTo>
                <a:cubicBezTo>
                  <a:pt x="979851" y="1412798"/>
                  <a:pt x="922944" y="1393836"/>
                  <a:pt x="866687" y="1381562"/>
                </a:cubicBezTo>
                <a:cubicBezTo>
                  <a:pt x="825688" y="1408119"/>
                  <a:pt x="785764" y="1434972"/>
                  <a:pt x="744579" y="1434972"/>
                </a:cubicBezTo>
                <a:cubicBezTo>
                  <a:pt x="716025" y="1434972"/>
                  <a:pt x="688078" y="1422065"/>
                  <a:pt x="660504" y="1404392"/>
                </a:cubicBezTo>
                <a:cubicBezTo>
                  <a:pt x="626064" y="1415533"/>
                  <a:pt x="592619" y="1422542"/>
                  <a:pt x="562466" y="1414462"/>
                </a:cubicBezTo>
                <a:cubicBezTo>
                  <a:pt x="520083" y="1403106"/>
                  <a:pt x="486972" y="1362679"/>
                  <a:pt x="451870" y="1324194"/>
                </a:cubicBezTo>
                <a:cubicBezTo>
                  <a:pt x="396655" y="1322000"/>
                  <a:pt x="340193" y="1324194"/>
                  <a:pt x="303068" y="1298541"/>
                </a:cubicBezTo>
                <a:cubicBezTo>
                  <a:pt x="275936" y="1279793"/>
                  <a:pt x="260486" y="1247108"/>
                  <a:pt x="247010" y="1211494"/>
                </a:cubicBezTo>
                <a:cubicBezTo>
                  <a:pt x="216222" y="1202042"/>
                  <a:pt x="189015" y="1189244"/>
                  <a:pt x="171310" y="1168409"/>
                </a:cubicBezTo>
                <a:cubicBezTo>
                  <a:pt x="145688" y="1138255"/>
                  <a:pt x="141503" y="1093074"/>
                  <a:pt x="136973" y="1046962"/>
                </a:cubicBezTo>
                <a:cubicBezTo>
                  <a:pt x="93036" y="1013664"/>
                  <a:pt x="44626" y="983570"/>
                  <a:pt x="30203" y="941353"/>
                </a:cubicBezTo>
                <a:cubicBezTo>
                  <a:pt x="19396" y="909721"/>
                  <a:pt x="28234" y="872928"/>
                  <a:pt x="39772" y="834845"/>
                </a:cubicBezTo>
                <a:cubicBezTo>
                  <a:pt x="18568" y="808221"/>
                  <a:pt x="2101" y="781084"/>
                  <a:pt x="190" y="752769"/>
                </a:cubicBezTo>
                <a:cubicBezTo>
                  <a:pt x="-2459" y="713531"/>
                  <a:pt x="23005" y="674430"/>
                  <a:pt x="48127" y="634306"/>
                </a:cubicBezTo>
                <a:cubicBezTo>
                  <a:pt x="33674" y="586411"/>
                  <a:pt x="16776" y="539143"/>
                  <a:pt x="30203" y="499841"/>
                </a:cubicBezTo>
                <a:cubicBezTo>
                  <a:pt x="40153" y="470717"/>
                  <a:pt x="66278" y="447362"/>
                  <a:pt x="96328" y="425245"/>
                </a:cubicBezTo>
                <a:cubicBezTo>
                  <a:pt x="95007" y="387843"/>
                  <a:pt x="96839" y="352565"/>
                  <a:pt x="114462" y="326301"/>
                </a:cubicBezTo>
                <a:cubicBezTo>
                  <a:pt x="138023" y="291187"/>
                  <a:pt x="188260" y="274497"/>
                  <a:pt x="236907" y="255123"/>
                </a:cubicBezTo>
                <a:cubicBezTo>
                  <a:pt x="253812" y="210381"/>
                  <a:pt x="269498" y="165849"/>
                  <a:pt x="303068" y="142653"/>
                </a:cubicBezTo>
                <a:cubicBezTo>
                  <a:pt x="327360" y="125868"/>
                  <a:pt x="359930" y="121005"/>
                  <a:pt x="395059" y="119944"/>
                </a:cubicBezTo>
                <a:cubicBezTo>
                  <a:pt x="416848" y="89613"/>
                  <a:pt x="439956" y="62801"/>
                  <a:pt x="470476" y="51907"/>
                </a:cubicBezTo>
                <a:cubicBezTo>
                  <a:pt x="509239" y="38070"/>
                  <a:pt x="557543" y="50773"/>
                  <a:pt x="606632" y="62367"/>
                </a:cubicBezTo>
                <a:cubicBezTo>
                  <a:pt x="644494" y="32489"/>
                  <a:pt x="681166" y="-515"/>
                  <a:pt x="718499" y="6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48" name="星 12 76"/>
          <p:cNvSpPr/>
          <p:nvPr/>
        </p:nvSpPr>
        <p:spPr>
          <a:xfrm>
            <a:off x="4183309" y="857490"/>
            <a:ext cx="1556021" cy="1550953"/>
          </a:xfrm>
          <a:custGeom>
            <a:avLst/>
            <a:gdLst/>
            <a:ahLst/>
            <a:cxnLst/>
            <a:rect l="l" t="t" r="r" b="b"/>
            <a:pathLst>
              <a:path w="1414306" h="1409700">
                <a:moveTo>
                  <a:pt x="709456" y="0"/>
                </a:moveTo>
                <a:cubicBezTo>
                  <a:pt x="739522" y="0"/>
                  <a:pt x="767666" y="23588"/>
                  <a:pt x="797236" y="45461"/>
                </a:cubicBezTo>
                <a:cubicBezTo>
                  <a:pt x="831960" y="32952"/>
                  <a:pt x="865872" y="20641"/>
                  <a:pt x="895392" y="28551"/>
                </a:cubicBezTo>
                <a:cubicBezTo>
                  <a:pt x="922230" y="35742"/>
                  <a:pt x="942269" y="61966"/>
                  <a:pt x="963005" y="88793"/>
                </a:cubicBezTo>
                <a:lnTo>
                  <a:pt x="1061881" y="94432"/>
                </a:lnTo>
                <a:cubicBezTo>
                  <a:pt x="1088394" y="109739"/>
                  <a:pt x="1100954" y="145231"/>
                  <a:pt x="1116029" y="179515"/>
                </a:cubicBezTo>
                <a:lnTo>
                  <a:pt x="1211368" y="210980"/>
                </a:lnTo>
                <a:cubicBezTo>
                  <a:pt x="1231668" y="231280"/>
                  <a:pt x="1235522" y="265549"/>
                  <a:pt x="1240405" y="300294"/>
                </a:cubicBezTo>
                <a:lnTo>
                  <a:pt x="1319874" y="352425"/>
                </a:lnTo>
                <a:cubicBezTo>
                  <a:pt x="1334655" y="378026"/>
                  <a:pt x="1328759" y="413419"/>
                  <a:pt x="1324547" y="449328"/>
                </a:cubicBezTo>
                <a:lnTo>
                  <a:pt x="1393796" y="526955"/>
                </a:lnTo>
                <a:cubicBezTo>
                  <a:pt x="1401514" y="555760"/>
                  <a:pt x="1386329" y="588744"/>
                  <a:pt x="1372907" y="622663"/>
                </a:cubicBezTo>
                <a:lnTo>
                  <a:pt x="1414306" y="704850"/>
                </a:lnTo>
                <a:cubicBezTo>
                  <a:pt x="1414306" y="733317"/>
                  <a:pt x="1393161" y="760061"/>
                  <a:pt x="1372191" y="787807"/>
                </a:cubicBezTo>
                <a:lnTo>
                  <a:pt x="1393796" y="891812"/>
                </a:lnTo>
                <a:cubicBezTo>
                  <a:pt x="1385819" y="921585"/>
                  <a:pt x="1354418" y="942990"/>
                  <a:pt x="1325044" y="966630"/>
                </a:cubicBezTo>
                <a:lnTo>
                  <a:pt x="1319874" y="1057275"/>
                </a:lnTo>
                <a:cubicBezTo>
                  <a:pt x="1306062" y="1081199"/>
                  <a:pt x="1275815" y="1093761"/>
                  <a:pt x="1244715" y="1106744"/>
                </a:cubicBezTo>
                <a:lnTo>
                  <a:pt x="1211368" y="1207788"/>
                </a:lnTo>
                <a:cubicBezTo>
                  <a:pt x="1189132" y="1230024"/>
                  <a:pt x="1150136" y="1232528"/>
                  <a:pt x="1112166" y="1238613"/>
                </a:cubicBezTo>
                <a:lnTo>
                  <a:pt x="1061881" y="1315268"/>
                </a:lnTo>
                <a:cubicBezTo>
                  <a:pt x="1038272" y="1328899"/>
                  <a:pt x="1006334" y="1324945"/>
                  <a:pt x="973381" y="1320644"/>
                </a:cubicBezTo>
                <a:lnTo>
                  <a:pt x="895392" y="1390217"/>
                </a:lnTo>
                <a:cubicBezTo>
                  <a:pt x="864942" y="1398376"/>
                  <a:pt x="829821" y="1380940"/>
                  <a:pt x="793800" y="1367214"/>
                </a:cubicBezTo>
                <a:lnTo>
                  <a:pt x="709456" y="1409700"/>
                </a:lnTo>
                <a:cubicBezTo>
                  <a:pt x="681982" y="1409700"/>
                  <a:pt x="656112" y="1390003"/>
                  <a:pt x="629487" y="1369661"/>
                </a:cubicBezTo>
                <a:lnTo>
                  <a:pt x="530535" y="1390217"/>
                </a:lnTo>
                <a:cubicBezTo>
                  <a:pt x="500557" y="1382184"/>
                  <a:pt x="479062" y="1350404"/>
                  <a:pt x="455213" y="1320868"/>
                </a:cubicBezTo>
                <a:lnTo>
                  <a:pt x="357031" y="1315268"/>
                </a:lnTo>
                <a:cubicBezTo>
                  <a:pt x="332604" y="1301165"/>
                  <a:pt x="320022" y="1269930"/>
                  <a:pt x="306655" y="1238182"/>
                </a:cubicBezTo>
                <a:lnTo>
                  <a:pt x="214559" y="1207788"/>
                </a:lnTo>
                <a:cubicBezTo>
                  <a:pt x="193267" y="1186496"/>
                  <a:pt x="190068" y="1149837"/>
                  <a:pt x="184606" y="1113407"/>
                </a:cubicBezTo>
                <a:lnTo>
                  <a:pt x="99038" y="1057275"/>
                </a:lnTo>
                <a:cubicBezTo>
                  <a:pt x="84408" y="1031935"/>
                  <a:pt x="90036" y="997001"/>
                  <a:pt x="94274" y="961474"/>
                </a:cubicBezTo>
                <a:lnTo>
                  <a:pt x="32131" y="891812"/>
                </a:lnTo>
                <a:cubicBezTo>
                  <a:pt x="24625" y="863801"/>
                  <a:pt x="38779" y="831836"/>
                  <a:pt x="52002" y="798941"/>
                </a:cubicBezTo>
                <a:lnTo>
                  <a:pt x="4606" y="704850"/>
                </a:lnTo>
                <a:cubicBezTo>
                  <a:pt x="-12149" y="671588"/>
                  <a:pt x="20061" y="640677"/>
                  <a:pt x="48863" y="607499"/>
                </a:cubicBezTo>
                <a:lnTo>
                  <a:pt x="32131" y="526955"/>
                </a:lnTo>
                <a:cubicBezTo>
                  <a:pt x="25012" y="492687"/>
                  <a:pt x="59124" y="471616"/>
                  <a:pt x="93537" y="448879"/>
                </a:cubicBezTo>
                <a:lnTo>
                  <a:pt x="99038" y="352425"/>
                </a:lnTo>
                <a:cubicBezTo>
                  <a:pt x="114636" y="325409"/>
                  <a:pt x="151190" y="312881"/>
                  <a:pt x="186049" y="297368"/>
                </a:cubicBezTo>
                <a:lnTo>
                  <a:pt x="214559" y="210980"/>
                </a:lnTo>
                <a:cubicBezTo>
                  <a:pt x="233916" y="191623"/>
                  <a:pt x="265972" y="187219"/>
                  <a:pt x="299057" y="182809"/>
                </a:cubicBezTo>
                <a:lnTo>
                  <a:pt x="357031" y="94432"/>
                </a:lnTo>
                <a:cubicBezTo>
                  <a:pt x="385853" y="77792"/>
                  <a:pt x="425911" y="82966"/>
                  <a:pt x="466058" y="86069"/>
                </a:cubicBezTo>
                <a:lnTo>
                  <a:pt x="530535" y="28551"/>
                </a:lnTo>
                <a:cubicBezTo>
                  <a:pt x="557213" y="21403"/>
                  <a:pt x="587476" y="30769"/>
                  <a:pt x="618639" y="41998"/>
                </a:cubicBezTo>
                <a:cubicBezTo>
                  <a:pt x="649079" y="20841"/>
                  <a:pt x="678767" y="0"/>
                  <a:pt x="709456" y="0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49" name="星 24 77"/>
          <p:cNvSpPr/>
          <p:nvPr/>
        </p:nvSpPr>
        <p:spPr>
          <a:xfrm>
            <a:off x="7923328" y="857489"/>
            <a:ext cx="1576759" cy="1576733"/>
          </a:xfrm>
          <a:custGeom>
            <a:avLst/>
            <a:gdLst/>
            <a:ahLst/>
            <a:cxnLst/>
            <a:rect l="l" t="t" r="r" b="b"/>
            <a:pathLst>
              <a:path w="1433156" h="1433132">
                <a:moveTo>
                  <a:pt x="714375" y="0"/>
                </a:moveTo>
                <a:cubicBezTo>
                  <a:pt x="728575" y="0"/>
                  <a:pt x="742217" y="14710"/>
                  <a:pt x="756120" y="30012"/>
                </a:cubicBezTo>
                <a:lnTo>
                  <a:pt x="793874" y="7784"/>
                </a:lnTo>
                <a:cubicBezTo>
                  <a:pt x="809499" y="9450"/>
                  <a:pt x="822535" y="28954"/>
                  <a:pt x="836326" y="47239"/>
                </a:cubicBezTo>
                <a:cubicBezTo>
                  <a:pt x="860421" y="29853"/>
                  <a:pt x="884933" y="6273"/>
                  <a:pt x="899269" y="24342"/>
                </a:cubicBezTo>
                <a:lnTo>
                  <a:pt x="926215" y="58306"/>
                </a:lnTo>
                <a:cubicBezTo>
                  <a:pt x="946424" y="46051"/>
                  <a:pt x="965358" y="36128"/>
                  <a:pt x="975146" y="51586"/>
                </a:cubicBezTo>
                <a:lnTo>
                  <a:pt x="1006390" y="100924"/>
                </a:lnTo>
                <a:cubicBezTo>
                  <a:pt x="1033717" y="90373"/>
                  <a:pt x="1062564" y="74939"/>
                  <a:pt x="1071563" y="95708"/>
                </a:cubicBezTo>
                <a:lnTo>
                  <a:pt x="1088585" y="134993"/>
                </a:lnTo>
                <a:cubicBezTo>
                  <a:pt x="1111788" y="128217"/>
                  <a:pt x="1133347" y="123010"/>
                  <a:pt x="1138906" y="140811"/>
                </a:cubicBezTo>
                <a:lnTo>
                  <a:pt x="1156535" y="197262"/>
                </a:lnTo>
                <a:cubicBezTo>
                  <a:pt x="1185296" y="194070"/>
                  <a:pt x="1216247" y="187185"/>
                  <a:pt x="1219514" y="209236"/>
                </a:cubicBezTo>
                <a:lnTo>
                  <a:pt x="1225664" y="250744"/>
                </a:lnTo>
                <a:cubicBezTo>
                  <a:pt x="1250302" y="250184"/>
                  <a:pt x="1273216" y="250433"/>
                  <a:pt x="1273991" y="269380"/>
                </a:cubicBezTo>
                <a:lnTo>
                  <a:pt x="1276452" y="329496"/>
                </a:lnTo>
                <a:cubicBezTo>
                  <a:pt x="1304753" y="333722"/>
                  <a:pt x="1335559" y="335337"/>
                  <a:pt x="1333042" y="357188"/>
                </a:cubicBezTo>
                <a:lnTo>
                  <a:pt x="1328368" y="397765"/>
                </a:lnTo>
                <a:cubicBezTo>
                  <a:pt x="1352679" y="403692"/>
                  <a:pt x="1375409" y="409778"/>
                  <a:pt x="1371198" y="428532"/>
                </a:cubicBezTo>
                <a:lnTo>
                  <a:pt x="1357744" y="488451"/>
                </a:lnTo>
                <a:cubicBezTo>
                  <a:pt x="1383772" y="499697"/>
                  <a:pt x="1412410" y="509243"/>
                  <a:pt x="1404408" y="529481"/>
                </a:cubicBezTo>
                <a:lnTo>
                  <a:pt x="1389867" y="566258"/>
                </a:lnTo>
                <a:cubicBezTo>
                  <a:pt x="1412048" y="578408"/>
                  <a:pt x="1432910" y="590230"/>
                  <a:pt x="1423902" y="607418"/>
                </a:cubicBezTo>
                <a:lnTo>
                  <a:pt x="1394756" y="663032"/>
                </a:lnTo>
                <a:cubicBezTo>
                  <a:pt x="1416874" y="680494"/>
                  <a:pt x="1441627" y="697018"/>
                  <a:pt x="1428750" y="714375"/>
                </a:cubicBezTo>
                <a:lnTo>
                  <a:pt x="1406018" y="745014"/>
                </a:lnTo>
                <a:cubicBezTo>
                  <a:pt x="1424398" y="762591"/>
                  <a:pt x="1441725" y="779508"/>
                  <a:pt x="1428510" y="793851"/>
                </a:cubicBezTo>
                <a:lnTo>
                  <a:pt x="1385001" y="841073"/>
                </a:lnTo>
                <a:cubicBezTo>
                  <a:pt x="1401815" y="863597"/>
                  <a:pt x="1421290" y="885875"/>
                  <a:pt x="1404408" y="899269"/>
                </a:cubicBezTo>
                <a:lnTo>
                  <a:pt x="1375612" y="922116"/>
                </a:lnTo>
                <a:cubicBezTo>
                  <a:pt x="1388819" y="943856"/>
                  <a:pt x="1401189" y="964687"/>
                  <a:pt x="1384708" y="975123"/>
                </a:cubicBezTo>
                <a:lnTo>
                  <a:pt x="1329314" y="1010201"/>
                </a:lnTo>
                <a:cubicBezTo>
                  <a:pt x="1339732" y="1036351"/>
                  <a:pt x="1352848" y="1062981"/>
                  <a:pt x="1333042" y="1071563"/>
                </a:cubicBezTo>
                <a:lnTo>
                  <a:pt x="1300510" y="1085659"/>
                </a:lnTo>
                <a:cubicBezTo>
                  <a:pt x="1307608" y="1109955"/>
                  <a:pt x="1314019" y="1133094"/>
                  <a:pt x="1295483" y="1138883"/>
                </a:cubicBezTo>
                <a:lnTo>
                  <a:pt x="1231738" y="1158790"/>
                </a:lnTo>
                <a:cubicBezTo>
                  <a:pt x="1235020" y="1186893"/>
                  <a:pt x="1240990" y="1216332"/>
                  <a:pt x="1219514" y="1219514"/>
                </a:cubicBezTo>
                <a:lnTo>
                  <a:pt x="1185546" y="1224547"/>
                </a:lnTo>
                <a:cubicBezTo>
                  <a:pt x="1186113" y="1249597"/>
                  <a:pt x="1186141" y="1273181"/>
                  <a:pt x="1166914" y="1273968"/>
                </a:cubicBezTo>
                <a:lnTo>
                  <a:pt x="1099211" y="1276739"/>
                </a:lnTo>
                <a:cubicBezTo>
                  <a:pt x="1095018" y="1304961"/>
                  <a:pt x="1093340" y="1335551"/>
                  <a:pt x="1071563" y="1333042"/>
                </a:cubicBezTo>
                <a:lnTo>
                  <a:pt x="1038302" y="1329211"/>
                </a:lnTo>
                <a:cubicBezTo>
                  <a:pt x="1032456" y="1353195"/>
                  <a:pt x="1026294" y="1375336"/>
                  <a:pt x="1007764" y="1371175"/>
                </a:cubicBezTo>
                <a:lnTo>
                  <a:pt x="940985" y="1356181"/>
                </a:lnTo>
                <a:cubicBezTo>
                  <a:pt x="929433" y="1382606"/>
                  <a:pt x="919914" y="1412571"/>
                  <a:pt x="899269" y="1404408"/>
                </a:cubicBezTo>
                <a:lnTo>
                  <a:pt x="868635" y="1392296"/>
                </a:lnTo>
                <a:cubicBezTo>
                  <a:pt x="856997" y="1413540"/>
                  <a:pt x="845423" y="1432550"/>
                  <a:pt x="828876" y="1423878"/>
                </a:cubicBezTo>
                <a:lnTo>
                  <a:pt x="767961" y="1391955"/>
                </a:lnTo>
                <a:cubicBezTo>
                  <a:pt x="749663" y="1414697"/>
                  <a:pt x="732472" y="1442176"/>
                  <a:pt x="714375" y="1428750"/>
                </a:cubicBezTo>
                <a:lnTo>
                  <a:pt x="688069" y="1409233"/>
                </a:lnTo>
                <a:cubicBezTo>
                  <a:pt x="671683" y="1426344"/>
                  <a:pt x="655926" y="1440909"/>
                  <a:pt x="642444" y="1428487"/>
                </a:cubicBezTo>
                <a:lnTo>
                  <a:pt x="591887" y="1381906"/>
                </a:lnTo>
                <a:cubicBezTo>
                  <a:pt x="567963" y="1399248"/>
                  <a:pt x="543710" y="1422342"/>
                  <a:pt x="529481" y="1404408"/>
                </a:cubicBezTo>
                <a:lnTo>
                  <a:pt x="509008" y="1378603"/>
                </a:lnTo>
                <a:cubicBezTo>
                  <a:pt x="489218" y="1390567"/>
                  <a:pt x="470784" y="1399866"/>
                  <a:pt x="461171" y="1384685"/>
                </a:cubicBezTo>
                <a:lnTo>
                  <a:pt x="424610" y="1326948"/>
                </a:lnTo>
                <a:cubicBezTo>
                  <a:pt x="396642" y="1337498"/>
                  <a:pt x="366436" y="1354384"/>
                  <a:pt x="357188" y="1333042"/>
                </a:cubicBezTo>
                <a:lnTo>
                  <a:pt x="343857" y="1302276"/>
                </a:lnTo>
                <a:cubicBezTo>
                  <a:pt x="322188" y="1308561"/>
                  <a:pt x="302663" y="1312273"/>
                  <a:pt x="297413" y="1295460"/>
                </a:cubicBezTo>
                <a:lnTo>
                  <a:pt x="277259" y="1230930"/>
                </a:lnTo>
                <a:cubicBezTo>
                  <a:pt x="247198" y="1233768"/>
                  <a:pt x="212696" y="1242865"/>
                  <a:pt x="209236" y="1219514"/>
                </a:cubicBezTo>
                <a:lnTo>
                  <a:pt x="204180" y="1185390"/>
                </a:lnTo>
                <a:cubicBezTo>
                  <a:pt x="182144" y="1185897"/>
                  <a:pt x="163034" y="1184165"/>
                  <a:pt x="162327" y="1166891"/>
                </a:cubicBezTo>
                <a:lnTo>
                  <a:pt x="159604" y="1100370"/>
                </a:lnTo>
                <a:cubicBezTo>
                  <a:pt x="129609" y="1095157"/>
                  <a:pt x="92972" y="1095315"/>
                  <a:pt x="95708" y="1071563"/>
                </a:cubicBezTo>
                <a:lnTo>
                  <a:pt x="99794" y="1036095"/>
                </a:lnTo>
                <a:cubicBezTo>
                  <a:pt x="78790" y="1031021"/>
                  <a:pt x="61390" y="1024349"/>
                  <a:pt x="65119" y="1007740"/>
                </a:cubicBezTo>
                <a:lnTo>
                  <a:pt x="79433" y="943994"/>
                </a:lnTo>
                <a:cubicBezTo>
                  <a:pt x="51690" y="931016"/>
                  <a:pt x="15464" y="921724"/>
                  <a:pt x="24342" y="899269"/>
                </a:cubicBezTo>
                <a:lnTo>
                  <a:pt x="37971" y="864800"/>
                </a:lnTo>
                <a:cubicBezTo>
                  <a:pt x="19259" y="854631"/>
                  <a:pt x="4604" y="843760"/>
                  <a:pt x="12416" y="828853"/>
                </a:cubicBezTo>
                <a:lnTo>
                  <a:pt x="43550" y="769445"/>
                </a:lnTo>
                <a:cubicBezTo>
                  <a:pt x="25173" y="750572"/>
                  <a:pt x="0" y="732950"/>
                  <a:pt x="0" y="714375"/>
                </a:cubicBezTo>
                <a:cubicBezTo>
                  <a:pt x="0" y="702535"/>
                  <a:pt x="13172" y="691469"/>
                  <a:pt x="27847" y="680451"/>
                </a:cubicBezTo>
                <a:cubicBezTo>
                  <a:pt x="16104" y="667480"/>
                  <a:pt x="6512" y="654578"/>
                  <a:pt x="7808" y="642420"/>
                </a:cubicBezTo>
                <a:cubicBezTo>
                  <a:pt x="9446" y="627046"/>
                  <a:pt x="33281" y="615366"/>
                  <a:pt x="53036" y="602053"/>
                </a:cubicBezTo>
                <a:lnTo>
                  <a:pt x="24342" y="529481"/>
                </a:lnTo>
                <a:cubicBezTo>
                  <a:pt x="27593" y="517349"/>
                  <a:pt x="44935" y="509897"/>
                  <a:pt x="63080" y="502542"/>
                </a:cubicBezTo>
                <a:lnTo>
                  <a:pt x="51609" y="461148"/>
                </a:lnTo>
                <a:cubicBezTo>
                  <a:pt x="57075" y="446971"/>
                  <a:pt x="82321" y="441790"/>
                  <a:pt x="104595" y="434334"/>
                </a:cubicBezTo>
                <a:lnTo>
                  <a:pt x="95708" y="357188"/>
                </a:lnTo>
                <a:cubicBezTo>
                  <a:pt x="102108" y="346104"/>
                  <a:pt x="121385" y="343500"/>
                  <a:pt x="141205" y="341012"/>
                </a:cubicBezTo>
                <a:lnTo>
                  <a:pt x="140834" y="297389"/>
                </a:lnTo>
                <a:cubicBezTo>
                  <a:pt x="149656" y="285284"/>
                  <a:pt x="174785" y="286598"/>
                  <a:pt x="197962" y="285328"/>
                </a:cubicBezTo>
                <a:lnTo>
                  <a:pt x="209236" y="209236"/>
                </a:lnTo>
                <a:cubicBezTo>
                  <a:pt x="218417" y="200055"/>
                  <a:pt x="238139" y="202734"/>
                  <a:pt x="258230" y="205474"/>
                </a:cubicBezTo>
                <a:lnTo>
                  <a:pt x="269404" y="162303"/>
                </a:lnTo>
                <a:cubicBezTo>
                  <a:pt x="280942" y="152988"/>
                  <a:pt x="304513" y="160513"/>
                  <a:pt x="327013" y="165346"/>
                </a:cubicBezTo>
                <a:lnTo>
                  <a:pt x="357188" y="95708"/>
                </a:lnTo>
                <a:cubicBezTo>
                  <a:pt x="368533" y="89158"/>
                  <a:pt x="387120" y="97047"/>
                  <a:pt x="405998" y="104946"/>
                </a:cubicBezTo>
                <a:lnTo>
                  <a:pt x="428555" y="65096"/>
                </a:lnTo>
                <a:cubicBezTo>
                  <a:pt x="442043" y="59114"/>
                  <a:pt x="462723" y="72319"/>
                  <a:pt x="483095" y="82809"/>
                </a:cubicBezTo>
                <a:lnTo>
                  <a:pt x="529481" y="24342"/>
                </a:lnTo>
                <a:cubicBezTo>
                  <a:pt x="542174" y="20941"/>
                  <a:pt x="558144" y="33461"/>
                  <a:pt x="574389" y="46012"/>
                </a:cubicBezTo>
                <a:lnTo>
                  <a:pt x="607441" y="12393"/>
                </a:lnTo>
                <a:cubicBezTo>
                  <a:pt x="622023" y="10105"/>
                  <a:pt x="638587" y="28229"/>
                  <a:pt x="655557" y="43638"/>
                </a:cubicBez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50" name="星 16 30"/>
          <p:cNvSpPr/>
          <p:nvPr/>
        </p:nvSpPr>
        <p:spPr>
          <a:xfrm>
            <a:off x="6033120" y="857491"/>
            <a:ext cx="1571912" cy="1571912"/>
          </a:xfrm>
          <a:custGeom>
            <a:avLst/>
            <a:gdLst/>
            <a:ahLst/>
            <a:cxnLst/>
            <a:rect l="l" t="t" r="r" b="b"/>
            <a:pathLst>
              <a:path w="1428750" h="1428750">
                <a:moveTo>
                  <a:pt x="714375" y="0"/>
                </a:moveTo>
                <a:lnTo>
                  <a:pt x="786766" y="39886"/>
                </a:lnTo>
                <a:lnTo>
                  <a:pt x="856915" y="17582"/>
                </a:lnTo>
                <a:lnTo>
                  <a:pt x="910839" y="62943"/>
                </a:lnTo>
                <a:lnTo>
                  <a:pt x="987752" y="54378"/>
                </a:lnTo>
                <a:lnTo>
                  <a:pt x="1038318" y="117617"/>
                </a:lnTo>
                <a:lnTo>
                  <a:pt x="1114493" y="124097"/>
                </a:lnTo>
                <a:lnTo>
                  <a:pt x="1147924" y="188509"/>
                </a:lnTo>
                <a:lnTo>
                  <a:pt x="1219517" y="209233"/>
                </a:lnTo>
                <a:lnTo>
                  <a:pt x="1241353" y="284667"/>
                </a:lnTo>
                <a:lnTo>
                  <a:pt x="1311711" y="321075"/>
                </a:lnTo>
                <a:lnTo>
                  <a:pt x="1318176" y="396064"/>
                </a:lnTo>
                <a:lnTo>
                  <a:pt x="1374372" y="440998"/>
                </a:lnTo>
                <a:lnTo>
                  <a:pt x="1365994" y="516233"/>
                </a:lnTo>
                <a:lnTo>
                  <a:pt x="1418527" y="578534"/>
                </a:lnTo>
                <a:lnTo>
                  <a:pt x="1394943" y="653016"/>
                </a:lnTo>
                <a:lnTo>
                  <a:pt x="1428750" y="714375"/>
                </a:lnTo>
                <a:lnTo>
                  <a:pt x="1393564" y="778235"/>
                </a:lnTo>
                <a:lnTo>
                  <a:pt x="1418692" y="857267"/>
                </a:lnTo>
                <a:lnTo>
                  <a:pt x="1366722" y="919049"/>
                </a:lnTo>
                <a:lnTo>
                  <a:pt x="1374372" y="987752"/>
                </a:lnTo>
                <a:lnTo>
                  <a:pt x="1319239" y="1031837"/>
                </a:lnTo>
                <a:lnTo>
                  <a:pt x="1312178" y="1114845"/>
                </a:lnTo>
                <a:lnTo>
                  <a:pt x="1238791" y="1152934"/>
                </a:lnTo>
                <a:lnTo>
                  <a:pt x="1219517" y="1219517"/>
                </a:lnTo>
                <a:lnTo>
                  <a:pt x="1153148" y="1238729"/>
                </a:lnTo>
                <a:lnTo>
                  <a:pt x="1115200" y="1312063"/>
                </a:lnTo>
                <a:lnTo>
                  <a:pt x="1031827" y="1319251"/>
                </a:lnTo>
                <a:lnTo>
                  <a:pt x="987752" y="1374372"/>
                </a:lnTo>
                <a:lnTo>
                  <a:pt x="919532" y="1366775"/>
                </a:lnTo>
                <a:lnTo>
                  <a:pt x="857740" y="1418879"/>
                </a:lnTo>
                <a:lnTo>
                  <a:pt x="778074" y="1393653"/>
                </a:lnTo>
                <a:lnTo>
                  <a:pt x="714375" y="1428750"/>
                </a:lnTo>
                <a:lnTo>
                  <a:pt x="653673" y="1395304"/>
                </a:lnTo>
                <a:lnTo>
                  <a:pt x="579008" y="1419044"/>
                </a:lnTo>
                <a:lnTo>
                  <a:pt x="515976" y="1366023"/>
                </a:lnTo>
                <a:lnTo>
                  <a:pt x="440998" y="1374372"/>
                </a:lnTo>
                <a:lnTo>
                  <a:pt x="396667" y="1318929"/>
                </a:lnTo>
                <a:lnTo>
                  <a:pt x="321429" y="1312530"/>
                </a:lnTo>
                <a:lnTo>
                  <a:pt x="284456" y="1241292"/>
                </a:lnTo>
                <a:lnTo>
                  <a:pt x="209233" y="1219517"/>
                </a:lnTo>
                <a:lnTo>
                  <a:pt x="188816" y="1148982"/>
                </a:lnTo>
                <a:lnTo>
                  <a:pt x="124212" y="1115551"/>
                </a:lnTo>
                <a:lnTo>
                  <a:pt x="117548" y="1038262"/>
                </a:lnTo>
                <a:lnTo>
                  <a:pt x="54378" y="987752"/>
                </a:lnTo>
                <a:lnTo>
                  <a:pt x="62818" y="911961"/>
                </a:lnTo>
                <a:lnTo>
                  <a:pt x="17395" y="858092"/>
                </a:lnTo>
                <a:lnTo>
                  <a:pt x="39946" y="786874"/>
                </a:lnTo>
                <a:lnTo>
                  <a:pt x="0" y="714375"/>
                </a:lnTo>
                <a:lnTo>
                  <a:pt x="38146" y="645143"/>
                </a:lnTo>
                <a:lnTo>
                  <a:pt x="17231" y="579359"/>
                </a:lnTo>
                <a:lnTo>
                  <a:pt x="63642" y="524186"/>
                </a:lnTo>
                <a:lnTo>
                  <a:pt x="54378" y="440998"/>
                </a:lnTo>
                <a:lnTo>
                  <a:pt x="117926" y="390186"/>
                </a:lnTo>
                <a:lnTo>
                  <a:pt x="123745" y="321781"/>
                </a:lnTo>
                <a:lnTo>
                  <a:pt x="186009" y="289466"/>
                </a:lnTo>
                <a:lnTo>
                  <a:pt x="209233" y="209233"/>
                </a:lnTo>
                <a:lnTo>
                  <a:pt x="288832" y="186192"/>
                </a:lnTo>
                <a:lnTo>
                  <a:pt x="320723" y="124563"/>
                </a:lnTo>
                <a:lnTo>
                  <a:pt x="389629" y="118623"/>
                </a:lnTo>
                <a:lnTo>
                  <a:pt x="440998" y="54378"/>
                </a:lnTo>
                <a:lnTo>
                  <a:pt x="523804" y="63599"/>
                </a:lnTo>
                <a:lnTo>
                  <a:pt x="578182" y="17747"/>
                </a:lnTo>
                <a:lnTo>
                  <a:pt x="644216" y="38657"/>
                </a:lnTo>
                <a:close/>
              </a:path>
            </a:pathLst>
          </a:custGeom>
          <a:solidFill>
            <a:srgbClr val="CCECFF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6351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PPTX332_アメーバ風図形</dc:title>
  <dc:subject>PPTX332_アメーバ風図形</dc:subject>
  <dc:creator>http://www.digipot.net</dc:creator>
  <cp:lastModifiedBy/>
  <cp:revision>1</cp:revision>
  <dcterms:created xsi:type="dcterms:W3CDTF">2014-01-30T05:12:09Z</dcterms:created>
  <dcterms:modified xsi:type="dcterms:W3CDTF">2015-09-04T05:51:22Z</dcterms:modified>
  <cp:category/>
  <cp:version>1</cp:version>
</cp:coreProperties>
</file>